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76" r:id="rId3"/>
    <p:sldId id="275" r:id="rId4"/>
    <p:sldId id="302" r:id="rId5"/>
    <p:sldId id="281" r:id="rId6"/>
    <p:sldId id="298" r:id="rId7"/>
    <p:sldId id="299" r:id="rId8"/>
    <p:sldId id="300" r:id="rId9"/>
    <p:sldId id="301" r:id="rId10"/>
    <p:sldId id="266" r:id="rId11"/>
    <p:sldId id="282" r:id="rId12"/>
    <p:sldId id="285" r:id="rId13"/>
    <p:sldId id="286" r:id="rId14"/>
    <p:sldId id="287" r:id="rId15"/>
    <p:sldId id="272" r:id="rId16"/>
    <p:sldId id="265" r:id="rId17"/>
    <p:sldId id="288" r:id="rId18"/>
    <p:sldId id="291" r:id="rId19"/>
    <p:sldId id="292" r:id="rId20"/>
    <p:sldId id="293" r:id="rId21"/>
    <p:sldId id="278" r:id="rId22"/>
    <p:sldId id="260" r:id="rId23"/>
    <p:sldId id="284" r:id="rId24"/>
    <p:sldId id="261" r:id="rId25"/>
    <p:sldId id="290" r:id="rId26"/>
    <p:sldId id="262" r:id="rId27"/>
    <p:sldId id="294" r:id="rId28"/>
    <p:sldId id="264" r:id="rId29"/>
    <p:sldId id="296" r:id="rId30"/>
    <p:sldId id="297" r:id="rId31"/>
    <p:sldId id="289" r:id="rId32"/>
    <p:sldId id="263" r:id="rId33"/>
    <p:sldId id="280" r:id="rId3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AB94"/>
    <a:srgbClr val="BEDAE5"/>
    <a:srgbClr val="688084"/>
    <a:srgbClr val="EAA65F"/>
    <a:srgbClr val="E9D3C6"/>
    <a:srgbClr val="C4EEC5"/>
    <a:srgbClr val="797DE8"/>
    <a:srgbClr val="F86F6C"/>
    <a:srgbClr val="FFD8D9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11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629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2025/3/23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074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2025/3/23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1736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2025/3/23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312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2025/3/23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6672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2025/3/23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646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2025/3/23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659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2025/3/23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5089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2025/3/23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1279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2025/3/23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4014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2025/3/23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3847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2025/3/23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210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E6E86-9C0A-4A2D-8618-9781F5C54702}" type="datetimeFigureOut">
              <a:rPr kumimoji="1" lang="ja-JP" altLang="en-US" smtClean="0"/>
              <a:t>2025/3/23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141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4552121" y="1885121"/>
            <a:ext cx="3087757" cy="3087757"/>
          </a:xfrm>
          <a:prstGeom prst="rect">
            <a:avLst/>
          </a:prstGeom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963027" y="5221357"/>
            <a:ext cx="22659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3200" b="1" spc="-150" dirty="0">
                <a:solidFill>
                  <a:schemeClr val="bg1"/>
                </a:solidFill>
              </a:rPr>
              <a:t>World </a:t>
            </a:r>
            <a:r>
              <a:rPr lang="en-US" altLang="ja-JP" sz="3200" b="1" spc="-150" dirty="0">
                <a:solidFill>
                  <a:srgbClr val="92D050"/>
                </a:solidFill>
              </a:rPr>
              <a:t>3</a:t>
            </a:r>
            <a:r>
              <a:rPr lang="en-US" altLang="ja-JP" sz="3200" b="1" spc="-150" dirty="0">
                <a:solidFill>
                  <a:schemeClr val="bg1"/>
                </a:solidFill>
              </a:rPr>
              <a:t>lass</a:t>
            </a:r>
            <a:endParaRPr kumimoji="1" lang="ja-JP" altLang="en-US" sz="3200" b="1" spc="-150" dirty="0">
              <a:solidFill>
                <a:schemeClr val="bg1"/>
              </a:solidFill>
            </a:endParaRPr>
          </a:p>
        </p:txBody>
      </p:sp>
      <p:sp>
        <p:nvSpPr>
          <p:cNvPr id="5" name="テキスト ボックス 2">
            <a:extLst>
              <a:ext uri="{FF2B5EF4-FFF2-40B4-BE49-F238E27FC236}">
                <a16:creationId xmlns:a16="http://schemas.microsoft.com/office/drawing/2014/main" id="{8B20131B-B240-4853-93FD-3C04F68AA061}"/>
              </a:ext>
            </a:extLst>
          </p:cNvPr>
          <p:cNvSpPr txBox="1"/>
          <p:nvPr/>
        </p:nvSpPr>
        <p:spPr>
          <a:xfrm>
            <a:off x="3606616" y="5803135"/>
            <a:ext cx="1019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spc="-150" dirty="0">
                <a:solidFill>
                  <a:schemeClr val="bg1"/>
                </a:solidFill>
              </a:rPr>
              <a:t>#</a:t>
            </a:r>
            <a:r>
              <a:rPr lang="ko-KR" altLang="en-US" sz="2000" b="1" spc="-150" dirty="0">
                <a:solidFill>
                  <a:schemeClr val="bg1"/>
                </a:solidFill>
              </a:rPr>
              <a:t>장정민</a:t>
            </a:r>
            <a:endParaRPr kumimoji="1" lang="ja-JP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id="{C1849E1B-1700-42ED-8EA2-C43B04AD9685}"/>
              </a:ext>
            </a:extLst>
          </p:cNvPr>
          <p:cNvSpPr txBox="1"/>
          <p:nvPr/>
        </p:nvSpPr>
        <p:spPr>
          <a:xfrm>
            <a:off x="4794737" y="5803135"/>
            <a:ext cx="1019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spc="-150" dirty="0">
                <a:solidFill>
                  <a:schemeClr val="bg1"/>
                </a:solidFill>
              </a:rPr>
              <a:t>#</a:t>
            </a:r>
            <a:r>
              <a:rPr kumimoji="1" lang="ko-KR" altLang="en-US" sz="2000" b="1" spc="-150" dirty="0" err="1">
                <a:solidFill>
                  <a:schemeClr val="bg1"/>
                </a:solidFill>
              </a:rPr>
              <a:t>김정문</a:t>
            </a:r>
            <a:endParaRPr kumimoji="1" lang="ja-JP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2">
            <a:extLst>
              <a:ext uri="{FF2B5EF4-FFF2-40B4-BE49-F238E27FC236}">
                <a16:creationId xmlns:a16="http://schemas.microsoft.com/office/drawing/2014/main" id="{C6ABEC2F-223B-4465-AC9B-582F5BDC7CAC}"/>
              </a:ext>
            </a:extLst>
          </p:cNvPr>
          <p:cNvSpPr txBox="1"/>
          <p:nvPr/>
        </p:nvSpPr>
        <p:spPr>
          <a:xfrm>
            <a:off x="5982858" y="5806132"/>
            <a:ext cx="1019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spc="-150" dirty="0">
                <a:solidFill>
                  <a:schemeClr val="bg1"/>
                </a:solidFill>
              </a:rPr>
              <a:t>#</a:t>
            </a:r>
            <a:r>
              <a:rPr kumimoji="1" lang="ko-KR" altLang="en-US" sz="2000" b="1" spc="-150" dirty="0">
                <a:solidFill>
                  <a:schemeClr val="bg1"/>
                </a:solidFill>
              </a:rPr>
              <a:t>김종혁</a:t>
            </a:r>
            <a:endParaRPr kumimoji="1" lang="ja-JP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8" name="テキスト ボックス 2">
            <a:extLst>
              <a:ext uri="{FF2B5EF4-FFF2-40B4-BE49-F238E27FC236}">
                <a16:creationId xmlns:a16="http://schemas.microsoft.com/office/drawing/2014/main" id="{B2378006-9E73-4CF1-B952-D7AD6AA2524E}"/>
              </a:ext>
            </a:extLst>
          </p:cNvPr>
          <p:cNvSpPr txBox="1"/>
          <p:nvPr/>
        </p:nvSpPr>
        <p:spPr>
          <a:xfrm>
            <a:off x="7228968" y="5803135"/>
            <a:ext cx="1019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spc="-150" dirty="0">
                <a:solidFill>
                  <a:schemeClr val="bg1"/>
                </a:solidFill>
              </a:rPr>
              <a:t>#</a:t>
            </a:r>
            <a:r>
              <a:rPr lang="ko-KR" altLang="en-US" sz="2000" b="1" spc="-150" dirty="0">
                <a:solidFill>
                  <a:schemeClr val="bg1"/>
                </a:solidFill>
              </a:rPr>
              <a:t>이상헌</a:t>
            </a:r>
            <a:endParaRPr kumimoji="1" lang="ja-JP" altLang="en-US" sz="20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940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89223" y="460392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ERD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4">
            <a:extLst>
              <a:ext uri="{FF2B5EF4-FFF2-40B4-BE49-F238E27FC236}">
                <a16:creationId xmlns:a16="http://schemas.microsoft.com/office/drawing/2014/main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BB3A87D-F38D-4187-8F92-72897B75A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718" y="1399672"/>
            <a:ext cx="7476564" cy="488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062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89223" y="460392"/>
            <a:ext cx="8058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Logic Process &amp; User Flow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4">
            <a:extLst>
              <a:ext uri="{FF2B5EF4-FFF2-40B4-BE49-F238E27FC236}">
                <a16:creationId xmlns:a16="http://schemas.microsoft.com/office/drawing/2014/main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CE0E1EA-30AC-44FB-8DB2-D4240554A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39" y="1495115"/>
            <a:ext cx="11559213" cy="469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75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89223" y="460392"/>
            <a:ext cx="8058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Logic Process &amp; User Flow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4">
            <a:extLst>
              <a:ext uri="{FF2B5EF4-FFF2-40B4-BE49-F238E27FC236}">
                <a16:creationId xmlns:a16="http://schemas.microsoft.com/office/drawing/2014/main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B57C01-3796-4B13-A82A-689E62C64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48" y="1862453"/>
            <a:ext cx="11565504" cy="395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56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89223" y="460392"/>
            <a:ext cx="8058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Logic Process &amp; User Flow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4">
            <a:extLst>
              <a:ext uri="{FF2B5EF4-FFF2-40B4-BE49-F238E27FC236}">
                <a16:creationId xmlns:a16="http://schemas.microsoft.com/office/drawing/2014/main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DC97DE7-2574-4B18-9510-A06C1930C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62" y="1478240"/>
            <a:ext cx="11573490" cy="472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7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89223" y="460392"/>
            <a:ext cx="8058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Logic Process &amp; User Flow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4">
            <a:extLst>
              <a:ext uri="{FF2B5EF4-FFF2-40B4-BE49-F238E27FC236}">
                <a16:creationId xmlns:a16="http://schemas.microsoft.com/office/drawing/2014/main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E359942-E0E3-470E-8454-5B0C147B1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00" y="1286540"/>
            <a:ext cx="11053999" cy="509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29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/>
          <p:cNvGrpSpPr/>
          <p:nvPr/>
        </p:nvGrpSpPr>
        <p:grpSpPr>
          <a:xfrm>
            <a:off x="1905987" y="1405716"/>
            <a:ext cx="8380026" cy="4046567"/>
            <a:chOff x="399539" y="428557"/>
            <a:chExt cx="8380026" cy="4046567"/>
          </a:xfrm>
        </p:grpSpPr>
        <p:sp>
          <p:nvSpPr>
            <p:cNvPr id="2" name="正方形/長方形 1"/>
            <p:cNvSpPr/>
            <p:nvPr/>
          </p:nvSpPr>
          <p:spPr>
            <a:xfrm>
              <a:off x="399539" y="428557"/>
              <a:ext cx="1879836" cy="187983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/>
            <p:cNvSpPr/>
            <p:nvPr/>
          </p:nvSpPr>
          <p:spPr>
            <a:xfrm>
              <a:off x="2566269" y="428557"/>
              <a:ext cx="1879836" cy="187983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正方形/長方形 3"/>
            <p:cNvSpPr/>
            <p:nvPr/>
          </p:nvSpPr>
          <p:spPr>
            <a:xfrm>
              <a:off x="4732999" y="428557"/>
              <a:ext cx="1879836" cy="187983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正方形/長方形 4"/>
            <p:cNvSpPr/>
            <p:nvPr/>
          </p:nvSpPr>
          <p:spPr>
            <a:xfrm>
              <a:off x="6899729" y="428557"/>
              <a:ext cx="1879836" cy="187983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399539" y="2595288"/>
              <a:ext cx="1879836" cy="187983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2566269" y="2595288"/>
              <a:ext cx="1879836" cy="187983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4732999" y="2595288"/>
              <a:ext cx="1879836" cy="1879836"/>
            </a:xfrm>
            <a:prstGeom prst="rect">
              <a:avLst/>
            </a:prstGeom>
            <a:solidFill>
              <a:srgbClr val="A07B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6899729" y="2595288"/>
              <a:ext cx="1879836" cy="1879836"/>
            </a:xfrm>
            <a:prstGeom prst="rect">
              <a:avLst/>
            </a:prstGeom>
            <a:solidFill>
              <a:srgbClr val="7358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正方形/長方形 1">
            <a:extLst>
              <a:ext uri="{FF2B5EF4-FFF2-40B4-BE49-F238E27FC236}">
                <a16:creationId xmlns:a16="http://schemas.microsoft.com/office/drawing/2014/main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id="{752E1EAB-E9CF-455E-B8C2-6B1CED7CD2EA}"/>
              </a:ext>
            </a:extLst>
          </p:cNvPr>
          <p:cNvSpPr txBox="1"/>
          <p:nvPr/>
        </p:nvSpPr>
        <p:spPr>
          <a:xfrm>
            <a:off x="1274182" y="460392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개발언어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4">
            <a:extLst>
              <a:ext uri="{FF2B5EF4-FFF2-40B4-BE49-F238E27FC236}">
                <a16:creationId xmlns:a16="http://schemas.microsoft.com/office/drawing/2014/main" id="{FA99416C-6A5F-4A73-8730-0ED3114B813D}"/>
              </a:ext>
            </a:extLst>
          </p:cNvPr>
          <p:cNvSpPr txBox="1"/>
          <p:nvPr/>
        </p:nvSpPr>
        <p:spPr>
          <a:xfrm>
            <a:off x="217482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05FE922-3F3B-483C-9B72-85ED00A12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012" y="1688607"/>
            <a:ext cx="1349785" cy="134978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C7C530F-96FF-4D90-8719-84E2F545CB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80" y="1741484"/>
            <a:ext cx="881510" cy="124403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ADF845A-6EAF-4834-9D3D-43CBEC9378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900" y="1688607"/>
            <a:ext cx="1394929" cy="139492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C52E88B-05D5-40E8-BDE2-F8CF34DF85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895" y="1798299"/>
            <a:ext cx="1130400" cy="11304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27EADE8-BAC9-4C73-A356-F1A088385DE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777" y="3886238"/>
            <a:ext cx="1252254" cy="125225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9E2B9B-3DEF-4C29-A174-3613F841323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613" y="4018908"/>
            <a:ext cx="1879836" cy="98691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5064D51-778C-4203-8110-F8A0331B458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698" y="4067240"/>
            <a:ext cx="968536" cy="96853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C5C423B-B6FD-4527-ACBB-BD8EDAF5927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694" y="4170155"/>
            <a:ext cx="1426801" cy="68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33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17482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6F8BB50-E128-481B-A16F-7172051C5D58}"/>
              </a:ext>
            </a:extLst>
          </p:cNvPr>
          <p:cNvSpPr/>
          <p:nvPr/>
        </p:nvSpPr>
        <p:spPr>
          <a:xfrm>
            <a:off x="1274182" y="1838633"/>
            <a:ext cx="3048000" cy="3048000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74B4049-12A0-4E6C-9EDC-EE9081F2F21C}"/>
              </a:ext>
            </a:extLst>
          </p:cNvPr>
          <p:cNvSpPr/>
          <p:nvPr/>
        </p:nvSpPr>
        <p:spPr>
          <a:xfrm>
            <a:off x="4878420" y="1838631"/>
            <a:ext cx="3048000" cy="304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D4AACCB-2450-4314-B413-788A2F2E3C57}"/>
              </a:ext>
            </a:extLst>
          </p:cNvPr>
          <p:cNvSpPr/>
          <p:nvPr/>
        </p:nvSpPr>
        <p:spPr>
          <a:xfrm>
            <a:off x="8482657" y="1838629"/>
            <a:ext cx="3048000" cy="30480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テキスト ボックス 8">
            <a:extLst>
              <a:ext uri="{FF2B5EF4-FFF2-40B4-BE49-F238E27FC236}">
                <a16:creationId xmlns:a16="http://schemas.microsoft.com/office/drawing/2014/main" id="{88907138-8988-4B95-A70A-484F49158257}"/>
              </a:ext>
            </a:extLst>
          </p:cNvPr>
          <p:cNvSpPr txBox="1"/>
          <p:nvPr/>
        </p:nvSpPr>
        <p:spPr>
          <a:xfrm>
            <a:off x="2090291" y="5095278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이클립스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テキスト ボックス 9">
            <a:extLst>
              <a:ext uri="{FF2B5EF4-FFF2-40B4-BE49-F238E27FC236}">
                <a16:creationId xmlns:a16="http://schemas.microsoft.com/office/drawing/2014/main" id="{657912A2-233D-447F-989C-D3FE57CEC881}"/>
              </a:ext>
            </a:extLst>
          </p:cNvPr>
          <p:cNvSpPr txBox="1"/>
          <p:nvPr/>
        </p:nvSpPr>
        <p:spPr>
          <a:xfrm>
            <a:off x="5498162" y="5095278"/>
            <a:ext cx="1808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톰켓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아파치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テキスト ボックス 10">
            <a:extLst>
              <a:ext uri="{FF2B5EF4-FFF2-40B4-BE49-F238E27FC236}">
                <a16:creationId xmlns:a16="http://schemas.microsoft.com/office/drawing/2014/main" id="{63B04C8E-67C0-44BA-BF0A-037E75358960}"/>
              </a:ext>
            </a:extLst>
          </p:cNvPr>
          <p:cNvSpPr txBox="1"/>
          <p:nvPr/>
        </p:nvSpPr>
        <p:spPr>
          <a:xfrm>
            <a:off x="9384527" y="5095278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MySQL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26AFCAF-5481-421E-A476-B89FBD5E9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556" y="2264440"/>
            <a:ext cx="2381250" cy="23812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4A4E629-3D76-445C-9942-D6E6B153D4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344" y="2487123"/>
            <a:ext cx="1935884" cy="19358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658B76D-8032-5D9D-AA94-BB5C936174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913" y="2487123"/>
            <a:ext cx="1847905" cy="184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3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공유방식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6F8BB50-E128-481B-A16F-7172051C5D58}"/>
              </a:ext>
            </a:extLst>
          </p:cNvPr>
          <p:cNvSpPr/>
          <p:nvPr/>
        </p:nvSpPr>
        <p:spPr>
          <a:xfrm>
            <a:off x="1274182" y="1838633"/>
            <a:ext cx="3048000" cy="304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74B4049-12A0-4E6C-9EDC-EE9081F2F21C}"/>
              </a:ext>
            </a:extLst>
          </p:cNvPr>
          <p:cNvSpPr/>
          <p:nvPr/>
        </p:nvSpPr>
        <p:spPr>
          <a:xfrm>
            <a:off x="4878420" y="1838631"/>
            <a:ext cx="3048000" cy="304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D4AACCB-2450-4314-B413-788A2F2E3C57}"/>
              </a:ext>
            </a:extLst>
          </p:cNvPr>
          <p:cNvSpPr/>
          <p:nvPr/>
        </p:nvSpPr>
        <p:spPr>
          <a:xfrm>
            <a:off x="8482657" y="1838629"/>
            <a:ext cx="3048000" cy="3048000"/>
          </a:xfrm>
          <a:prstGeom prst="ellipse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テキスト ボックス 8">
            <a:extLst>
              <a:ext uri="{FF2B5EF4-FFF2-40B4-BE49-F238E27FC236}">
                <a16:creationId xmlns:a16="http://schemas.microsoft.com/office/drawing/2014/main" id="{88907138-8988-4B95-A70A-484F49158257}"/>
              </a:ext>
            </a:extLst>
          </p:cNvPr>
          <p:cNvSpPr txBox="1"/>
          <p:nvPr/>
        </p:nvSpPr>
        <p:spPr>
          <a:xfrm>
            <a:off x="2287460" y="5095278"/>
            <a:ext cx="1021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Zoom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テキスト ボックス 9">
            <a:extLst>
              <a:ext uri="{FF2B5EF4-FFF2-40B4-BE49-F238E27FC236}">
                <a16:creationId xmlns:a16="http://schemas.microsoft.com/office/drawing/2014/main" id="{657912A2-233D-447F-989C-D3FE57CEC881}"/>
              </a:ext>
            </a:extLst>
          </p:cNvPr>
          <p:cNvSpPr txBox="1"/>
          <p:nvPr/>
        </p:nvSpPr>
        <p:spPr>
          <a:xfrm>
            <a:off x="5755443" y="5095278"/>
            <a:ext cx="1293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</a:t>
            </a:r>
            <a:r>
              <a:rPr kumimoji="1"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Hub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テキスト ボックス 10">
            <a:extLst>
              <a:ext uri="{FF2B5EF4-FFF2-40B4-BE49-F238E27FC236}">
                <a16:creationId xmlns:a16="http://schemas.microsoft.com/office/drawing/2014/main" id="{63B04C8E-67C0-44BA-BF0A-037E75358960}"/>
              </a:ext>
            </a:extLst>
          </p:cNvPr>
          <p:cNvSpPr txBox="1"/>
          <p:nvPr/>
        </p:nvSpPr>
        <p:spPr>
          <a:xfrm>
            <a:off x="9298766" y="5095278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카카오톡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0DB84A-CC81-458C-9425-AA00BA4382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686" y="2691503"/>
            <a:ext cx="1474994" cy="14749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A71390-32C2-492D-A77D-C5FB34EE78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249" y="2420787"/>
            <a:ext cx="2016426" cy="201642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F238C23-D918-496B-9EEB-07FA90B936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127" y="2633472"/>
            <a:ext cx="1591056" cy="15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57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:a16="http://schemas.microsoft.com/office/drawing/2014/main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id="{752E1EAB-E9CF-455E-B8C2-6B1CED7CD2EA}"/>
              </a:ext>
            </a:extLst>
          </p:cNvPr>
          <p:cNvSpPr txBox="1"/>
          <p:nvPr/>
        </p:nvSpPr>
        <p:spPr>
          <a:xfrm>
            <a:off x="1274182" y="460392"/>
            <a:ext cx="3023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 Line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4">
            <a:extLst>
              <a:ext uri="{FF2B5EF4-FFF2-40B4-BE49-F238E27FC236}">
                <a16:creationId xmlns:a16="http://schemas.microsoft.com/office/drawing/2014/main" id="{FA99416C-6A5F-4A73-8730-0ED3114B813D}"/>
              </a:ext>
            </a:extLst>
          </p:cNvPr>
          <p:cNvSpPr txBox="1"/>
          <p:nvPr/>
        </p:nvSpPr>
        <p:spPr>
          <a:xfrm>
            <a:off x="217482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BD9330B6-D65B-4138-8567-25BECA04ED68}"/>
              </a:ext>
            </a:extLst>
          </p:cNvPr>
          <p:cNvSpPr/>
          <p:nvPr/>
        </p:nvSpPr>
        <p:spPr>
          <a:xfrm>
            <a:off x="882726" y="3114281"/>
            <a:ext cx="1695635" cy="471396"/>
          </a:xfrm>
          <a:custGeom>
            <a:avLst/>
            <a:gdLst>
              <a:gd name="connsiteX0" fmla="*/ 914400 w 1695635"/>
              <a:gd name="connsiteY0" fmla="*/ 0 h 471396"/>
              <a:gd name="connsiteX1" fmla="*/ 1022689 w 1695635"/>
              <a:gd name="connsiteY1" fmla="*/ 187310 h 471396"/>
              <a:gd name="connsiteX2" fmla="*/ 1686757 w 1695635"/>
              <a:gd name="connsiteY2" fmla="*/ 187310 h 471396"/>
              <a:gd name="connsiteX3" fmla="*/ 1695635 w 1695635"/>
              <a:gd name="connsiteY3" fmla="*/ 189103 h 471396"/>
              <a:gd name="connsiteX4" fmla="*/ 1695635 w 1695635"/>
              <a:gd name="connsiteY4" fmla="*/ 469604 h 471396"/>
              <a:gd name="connsiteX5" fmla="*/ 1686757 w 1695635"/>
              <a:gd name="connsiteY5" fmla="*/ 471396 h 471396"/>
              <a:gd name="connsiteX6" fmla="*/ 142043 w 1695635"/>
              <a:gd name="connsiteY6" fmla="*/ 471396 h 471396"/>
              <a:gd name="connsiteX7" fmla="*/ 0 w 1695635"/>
              <a:gd name="connsiteY7" fmla="*/ 329353 h 471396"/>
              <a:gd name="connsiteX8" fmla="*/ 142043 w 1695635"/>
              <a:gd name="connsiteY8" fmla="*/ 187310 h 471396"/>
              <a:gd name="connsiteX9" fmla="*/ 806112 w 1695635"/>
              <a:gd name="connsiteY9" fmla="*/ 187310 h 4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5635" h="471396">
                <a:moveTo>
                  <a:pt x="914400" y="0"/>
                </a:moveTo>
                <a:lnTo>
                  <a:pt x="1022689" y="187310"/>
                </a:lnTo>
                <a:lnTo>
                  <a:pt x="1686757" y="187310"/>
                </a:lnTo>
                <a:lnTo>
                  <a:pt x="1695635" y="189103"/>
                </a:lnTo>
                <a:lnTo>
                  <a:pt x="1695635" y="469604"/>
                </a:lnTo>
                <a:lnTo>
                  <a:pt x="1686757" y="471396"/>
                </a:lnTo>
                <a:lnTo>
                  <a:pt x="142043" y="471396"/>
                </a:lnTo>
                <a:cubicBezTo>
                  <a:pt x="63595" y="471396"/>
                  <a:pt x="0" y="407801"/>
                  <a:pt x="0" y="329353"/>
                </a:cubicBezTo>
                <a:cubicBezTo>
                  <a:pt x="0" y="250905"/>
                  <a:pt x="63595" y="187310"/>
                  <a:pt x="142043" y="187310"/>
                </a:cubicBezTo>
                <a:lnTo>
                  <a:pt x="806112" y="187310"/>
                </a:lnTo>
                <a:close/>
              </a:path>
            </a:pathLst>
          </a:custGeom>
          <a:solidFill>
            <a:srgbClr val="7FB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A9224CC4-2C32-4560-AE5E-E4DE37ECEB09}"/>
              </a:ext>
            </a:extLst>
          </p:cNvPr>
          <p:cNvSpPr/>
          <p:nvPr/>
        </p:nvSpPr>
        <p:spPr>
          <a:xfrm>
            <a:off x="4451544" y="3116095"/>
            <a:ext cx="1695635" cy="464704"/>
          </a:xfrm>
          <a:custGeom>
            <a:avLst/>
            <a:gdLst>
              <a:gd name="connsiteX0" fmla="*/ 843812 w 1695635"/>
              <a:gd name="connsiteY0" fmla="*/ 0 h 464704"/>
              <a:gd name="connsiteX1" fmla="*/ 961155 w 1695635"/>
              <a:gd name="connsiteY1" fmla="*/ 180618 h 464704"/>
              <a:gd name="connsiteX2" fmla="*/ 1695635 w 1695635"/>
              <a:gd name="connsiteY2" fmla="*/ 180618 h 464704"/>
              <a:gd name="connsiteX3" fmla="*/ 1695635 w 1695635"/>
              <a:gd name="connsiteY3" fmla="*/ 464704 h 464704"/>
              <a:gd name="connsiteX4" fmla="*/ 0 w 1695635"/>
              <a:gd name="connsiteY4" fmla="*/ 464704 h 464704"/>
              <a:gd name="connsiteX5" fmla="*/ 0 w 1695635"/>
              <a:gd name="connsiteY5" fmla="*/ 180618 h 464704"/>
              <a:gd name="connsiteX6" fmla="*/ 726470 w 1695635"/>
              <a:gd name="connsiteY6" fmla="*/ 180618 h 46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4704">
                <a:moveTo>
                  <a:pt x="843812" y="0"/>
                </a:moveTo>
                <a:lnTo>
                  <a:pt x="961155" y="180618"/>
                </a:lnTo>
                <a:lnTo>
                  <a:pt x="1695635" y="180618"/>
                </a:lnTo>
                <a:lnTo>
                  <a:pt x="1695635" y="464704"/>
                </a:lnTo>
                <a:lnTo>
                  <a:pt x="0" y="464704"/>
                </a:lnTo>
                <a:lnTo>
                  <a:pt x="0" y="180618"/>
                </a:lnTo>
                <a:lnTo>
                  <a:pt x="726470" y="180618"/>
                </a:lnTo>
                <a:close/>
              </a:path>
            </a:pathLst>
          </a:custGeom>
          <a:solidFill>
            <a:srgbClr val="485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768A9904-310D-405F-A0B3-2F75A1B48CF2}"/>
              </a:ext>
            </a:extLst>
          </p:cNvPr>
          <p:cNvSpPr/>
          <p:nvPr/>
        </p:nvSpPr>
        <p:spPr>
          <a:xfrm>
            <a:off x="6235953" y="3291835"/>
            <a:ext cx="1695635" cy="465639"/>
          </a:xfrm>
          <a:custGeom>
            <a:avLst/>
            <a:gdLst>
              <a:gd name="connsiteX0" fmla="*/ 0 w 1695635"/>
              <a:gd name="connsiteY0" fmla="*/ 0 h 465639"/>
              <a:gd name="connsiteX1" fmla="*/ 1695635 w 1695635"/>
              <a:gd name="connsiteY1" fmla="*/ 0 h 465639"/>
              <a:gd name="connsiteX2" fmla="*/ 1695635 w 1695635"/>
              <a:gd name="connsiteY2" fmla="*/ 284086 h 465639"/>
              <a:gd name="connsiteX3" fmla="*/ 962323 w 1695635"/>
              <a:gd name="connsiteY3" fmla="*/ 284086 h 465639"/>
              <a:gd name="connsiteX4" fmla="*/ 844373 w 1695635"/>
              <a:gd name="connsiteY4" fmla="*/ 465639 h 465639"/>
              <a:gd name="connsiteX5" fmla="*/ 726423 w 1695635"/>
              <a:gd name="connsiteY5" fmla="*/ 284086 h 465639"/>
              <a:gd name="connsiteX6" fmla="*/ 0 w 1695635"/>
              <a:gd name="connsiteY6" fmla="*/ 284086 h 46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5639">
                <a:moveTo>
                  <a:pt x="0" y="0"/>
                </a:moveTo>
                <a:lnTo>
                  <a:pt x="1695635" y="0"/>
                </a:lnTo>
                <a:lnTo>
                  <a:pt x="1695635" y="284086"/>
                </a:lnTo>
                <a:lnTo>
                  <a:pt x="962323" y="284086"/>
                </a:lnTo>
                <a:lnTo>
                  <a:pt x="844373" y="465639"/>
                </a:lnTo>
                <a:lnTo>
                  <a:pt x="726423" y="284086"/>
                </a:lnTo>
                <a:lnTo>
                  <a:pt x="0" y="284086"/>
                </a:lnTo>
                <a:close/>
              </a:path>
            </a:pathLst>
          </a:custGeom>
          <a:solidFill>
            <a:srgbClr val="F19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473CABDC-09D4-4DEE-8FB7-08D3E6A185DC}"/>
              </a:ext>
            </a:extLst>
          </p:cNvPr>
          <p:cNvSpPr/>
          <p:nvPr/>
        </p:nvSpPr>
        <p:spPr>
          <a:xfrm>
            <a:off x="8020362" y="3110282"/>
            <a:ext cx="1695635" cy="460761"/>
          </a:xfrm>
          <a:custGeom>
            <a:avLst/>
            <a:gdLst>
              <a:gd name="connsiteX0" fmla="*/ 897366 w 1695635"/>
              <a:gd name="connsiteY0" fmla="*/ 0 h 460761"/>
              <a:gd name="connsiteX1" fmla="*/ 1012147 w 1695635"/>
              <a:gd name="connsiteY1" fmla="*/ 176675 h 460761"/>
              <a:gd name="connsiteX2" fmla="*/ 1695635 w 1695635"/>
              <a:gd name="connsiteY2" fmla="*/ 176675 h 460761"/>
              <a:gd name="connsiteX3" fmla="*/ 1695635 w 1695635"/>
              <a:gd name="connsiteY3" fmla="*/ 460761 h 460761"/>
              <a:gd name="connsiteX4" fmla="*/ 0 w 1695635"/>
              <a:gd name="connsiteY4" fmla="*/ 460761 h 460761"/>
              <a:gd name="connsiteX5" fmla="*/ 0 w 1695635"/>
              <a:gd name="connsiteY5" fmla="*/ 176675 h 460761"/>
              <a:gd name="connsiteX6" fmla="*/ 782585 w 1695635"/>
              <a:gd name="connsiteY6" fmla="*/ 176675 h 46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0761">
                <a:moveTo>
                  <a:pt x="897366" y="0"/>
                </a:moveTo>
                <a:lnTo>
                  <a:pt x="1012147" y="176675"/>
                </a:lnTo>
                <a:lnTo>
                  <a:pt x="1695635" y="176675"/>
                </a:lnTo>
                <a:lnTo>
                  <a:pt x="1695635" y="460761"/>
                </a:lnTo>
                <a:lnTo>
                  <a:pt x="0" y="460761"/>
                </a:lnTo>
                <a:lnTo>
                  <a:pt x="0" y="176675"/>
                </a:lnTo>
                <a:lnTo>
                  <a:pt x="782585" y="176675"/>
                </a:lnTo>
                <a:close/>
              </a:path>
            </a:pathLst>
          </a:custGeom>
          <a:solidFill>
            <a:srgbClr val="EA2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73CCC533-D5A2-48C2-B845-FAE922D0149D}"/>
              </a:ext>
            </a:extLst>
          </p:cNvPr>
          <p:cNvSpPr/>
          <p:nvPr/>
        </p:nvSpPr>
        <p:spPr>
          <a:xfrm flipH="1" flipV="1">
            <a:off x="9804771" y="3286078"/>
            <a:ext cx="1695635" cy="471396"/>
          </a:xfrm>
          <a:custGeom>
            <a:avLst/>
            <a:gdLst>
              <a:gd name="connsiteX0" fmla="*/ 914400 w 1695635"/>
              <a:gd name="connsiteY0" fmla="*/ 0 h 471396"/>
              <a:gd name="connsiteX1" fmla="*/ 1022689 w 1695635"/>
              <a:gd name="connsiteY1" fmla="*/ 187310 h 471396"/>
              <a:gd name="connsiteX2" fmla="*/ 1686757 w 1695635"/>
              <a:gd name="connsiteY2" fmla="*/ 187310 h 471396"/>
              <a:gd name="connsiteX3" fmla="*/ 1695635 w 1695635"/>
              <a:gd name="connsiteY3" fmla="*/ 189103 h 471396"/>
              <a:gd name="connsiteX4" fmla="*/ 1695635 w 1695635"/>
              <a:gd name="connsiteY4" fmla="*/ 469604 h 471396"/>
              <a:gd name="connsiteX5" fmla="*/ 1686757 w 1695635"/>
              <a:gd name="connsiteY5" fmla="*/ 471396 h 471396"/>
              <a:gd name="connsiteX6" fmla="*/ 142043 w 1695635"/>
              <a:gd name="connsiteY6" fmla="*/ 471396 h 471396"/>
              <a:gd name="connsiteX7" fmla="*/ 0 w 1695635"/>
              <a:gd name="connsiteY7" fmla="*/ 329353 h 471396"/>
              <a:gd name="connsiteX8" fmla="*/ 142043 w 1695635"/>
              <a:gd name="connsiteY8" fmla="*/ 187310 h 471396"/>
              <a:gd name="connsiteX9" fmla="*/ 806112 w 1695635"/>
              <a:gd name="connsiteY9" fmla="*/ 187310 h 4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5635" h="471396">
                <a:moveTo>
                  <a:pt x="914400" y="0"/>
                </a:moveTo>
                <a:lnTo>
                  <a:pt x="1022689" y="187310"/>
                </a:lnTo>
                <a:lnTo>
                  <a:pt x="1686757" y="187310"/>
                </a:lnTo>
                <a:lnTo>
                  <a:pt x="1695635" y="189103"/>
                </a:lnTo>
                <a:lnTo>
                  <a:pt x="1695635" y="469604"/>
                </a:lnTo>
                <a:lnTo>
                  <a:pt x="1686757" y="471396"/>
                </a:lnTo>
                <a:lnTo>
                  <a:pt x="142043" y="471396"/>
                </a:lnTo>
                <a:cubicBezTo>
                  <a:pt x="63595" y="471396"/>
                  <a:pt x="0" y="407801"/>
                  <a:pt x="0" y="329353"/>
                </a:cubicBezTo>
                <a:cubicBezTo>
                  <a:pt x="0" y="250905"/>
                  <a:pt x="63595" y="187310"/>
                  <a:pt x="142043" y="187310"/>
                </a:cubicBezTo>
                <a:lnTo>
                  <a:pt x="806112" y="187310"/>
                </a:lnTo>
                <a:close/>
              </a:path>
            </a:pathLst>
          </a:custGeom>
          <a:solidFill>
            <a:srgbClr val="A1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D31331E-AF48-40E8-9140-CD5C53F3D1D2}"/>
              </a:ext>
            </a:extLst>
          </p:cNvPr>
          <p:cNvSpPr/>
          <p:nvPr/>
        </p:nvSpPr>
        <p:spPr>
          <a:xfrm>
            <a:off x="1402671" y="1775534"/>
            <a:ext cx="816746" cy="816746"/>
          </a:xfrm>
          <a:prstGeom prst="ellipse">
            <a:avLst/>
          </a:prstGeom>
          <a:solidFill>
            <a:srgbClr val="7FB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3FC0B77-EB54-4EB8-8B0C-3E707E995A35}"/>
              </a:ext>
            </a:extLst>
          </p:cNvPr>
          <p:cNvSpPr/>
          <p:nvPr/>
        </p:nvSpPr>
        <p:spPr>
          <a:xfrm>
            <a:off x="3099986" y="4285232"/>
            <a:ext cx="816746" cy="816746"/>
          </a:xfrm>
          <a:prstGeom prst="ellipse">
            <a:avLst/>
          </a:prstGeom>
          <a:solidFill>
            <a:srgbClr val="379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899731B-4E5B-42E4-8A73-71A425BE8BD7}"/>
              </a:ext>
            </a:extLst>
          </p:cNvPr>
          <p:cNvSpPr/>
          <p:nvPr/>
        </p:nvSpPr>
        <p:spPr>
          <a:xfrm>
            <a:off x="4900472" y="1775534"/>
            <a:ext cx="816746" cy="816746"/>
          </a:xfrm>
          <a:prstGeom prst="ellipse">
            <a:avLst/>
          </a:prstGeom>
          <a:solidFill>
            <a:srgbClr val="485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8D8560E-B946-4686-A4AB-4C6311986BC8}"/>
              </a:ext>
            </a:extLst>
          </p:cNvPr>
          <p:cNvSpPr/>
          <p:nvPr/>
        </p:nvSpPr>
        <p:spPr>
          <a:xfrm>
            <a:off x="8507205" y="1775534"/>
            <a:ext cx="816746" cy="816746"/>
          </a:xfrm>
          <a:prstGeom prst="ellipse">
            <a:avLst/>
          </a:prstGeom>
          <a:solidFill>
            <a:srgbClr val="EA2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DCE27D7-9721-4257-BD4B-BA6ABF2BC3DE}"/>
              </a:ext>
            </a:extLst>
          </p:cNvPr>
          <p:cNvSpPr/>
          <p:nvPr/>
        </p:nvSpPr>
        <p:spPr>
          <a:xfrm>
            <a:off x="6668198" y="4335539"/>
            <a:ext cx="816746" cy="816746"/>
          </a:xfrm>
          <a:prstGeom prst="ellipse">
            <a:avLst/>
          </a:prstGeom>
          <a:solidFill>
            <a:srgbClr val="F19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6913A79-7092-4E7C-AE4B-EA13F87CA09E}"/>
              </a:ext>
            </a:extLst>
          </p:cNvPr>
          <p:cNvGrpSpPr/>
          <p:nvPr/>
        </p:nvGrpSpPr>
        <p:grpSpPr>
          <a:xfrm>
            <a:off x="5172352" y="1939516"/>
            <a:ext cx="290679" cy="488781"/>
            <a:chOff x="1897063" y="644525"/>
            <a:chExt cx="712788" cy="1198563"/>
          </a:xfrm>
          <a:solidFill>
            <a:schemeClr val="bg1"/>
          </a:solidFill>
        </p:grpSpPr>
        <p:sp>
          <p:nvSpPr>
            <p:cNvPr id="36" name="Oval 11">
              <a:extLst>
                <a:ext uri="{FF2B5EF4-FFF2-40B4-BE49-F238E27FC236}">
                  <a16:creationId xmlns:a16="http://schemas.microsoft.com/office/drawing/2014/main" id="{28A6F2DD-C82E-43B0-9789-7F499161B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201" y="700088"/>
              <a:ext cx="36513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Oval 12">
              <a:extLst>
                <a:ext uri="{FF2B5EF4-FFF2-40B4-BE49-F238E27FC236}">
                  <a16:creationId xmlns:a16="http://schemas.microsoft.com/office/drawing/2014/main" id="{F1E0C929-2237-48B9-9242-B195226B5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8863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Oval 13">
              <a:extLst>
                <a:ext uri="{FF2B5EF4-FFF2-40B4-BE49-F238E27FC236}">
                  <a16:creationId xmlns:a16="http://schemas.microsoft.com/office/drawing/2014/main" id="{A7CF8368-6503-415C-BAC4-97C1DE5D7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3126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73B33DF6-4AD4-4958-9F81-D40B943443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97063" y="644525"/>
              <a:ext cx="712788" cy="1198563"/>
            </a:xfrm>
            <a:custGeom>
              <a:avLst/>
              <a:gdLst>
                <a:gd name="T0" fmla="*/ 3701 w 3794"/>
                <a:gd name="T1" fmla="*/ 3958 h 6400"/>
                <a:gd name="T2" fmla="*/ 3794 w 3794"/>
                <a:gd name="T3" fmla="*/ 3864 h 6400"/>
                <a:gd name="T4" fmla="*/ 3794 w 3794"/>
                <a:gd name="T5" fmla="*/ 395 h 6400"/>
                <a:gd name="T6" fmla="*/ 3400 w 3794"/>
                <a:gd name="T7" fmla="*/ 0 h 6400"/>
                <a:gd name="T8" fmla="*/ 394 w 3794"/>
                <a:gd name="T9" fmla="*/ 0 h 6400"/>
                <a:gd name="T10" fmla="*/ 0 w 3794"/>
                <a:gd name="T11" fmla="*/ 395 h 6400"/>
                <a:gd name="T12" fmla="*/ 0 w 3794"/>
                <a:gd name="T13" fmla="*/ 6005 h 6400"/>
                <a:gd name="T14" fmla="*/ 394 w 3794"/>
                <a:gd name="T15" fmla="*/ 6400 h 6400"/>
                <a:gd name="T16" fmla="*/ 3400 w 3794"/>
                <a:gd name="T17" fmla="*/ 6400 h 6400"/>
                <a:gd name="T18" fmla="*/ 3794 w 3794"/>
                <a:gd name="T19" fmla="*/ 6005 h 6400"/>
                <a:gd name="T20" fmla="*/ 3794 w 3794"/>
                <a:gd name="T21" fmla="*/ 4302 h 6400"/>
                <a:gd name="T22" fmla="*/ 3701 w 3794"/>
                <a:gd name="T23" fmla="*/ 4208 h 6400"/>
                <a:gd name="T24" fmla="*/ 3607 w 3794"/>
                <a:gd name="T25" fmla="*/ 4302 h 6400"/>
                <a:gd name="T26" fmla="*/ 3607 w 3794"/>
                <a:gd name="T27" fmla="*/ 5611 h 6400"/>
                <a:gd name="T28" fmla="*/ 187 w 3794"/>
                <a:gd name="T29" fmla="*/ 5611 h 6400"/>
                <a:gd name="T30" fmla="*/ 187 w 3794"/>
                <a:gd name="T31" fmla="*/ 789 h 6400"/>
                <a:gd name="T32" fmla="*/ 3607 w 3794"/>
                <a:gd name="T33" fmla="*/ 789 h 6400"/>
                <a:gd name="T34" fmla="*/ 3607 w 3794"/>
                <a:gd name="T35" fmla="*/ 3864 h 6400"/>
                <a:gd name="T36" fmla="*/ 3701 w 3794"/>
                <a:gd name="T37" fmla="*/ 3958 h 6400"/>
                <a:gd name="T38" fmla="*/ 3607 w 3794"/>
                <a:gd name="T39" fmla="*/ 5799 h 6400"/>
                <a:gd name="T40" fmla="*/ 3607 w 3794"/>
                <a:gd name="T41" fmla="*/ 6005 h 6400"/>
                <a:gd name="T42" fmla="*/ 3400 w 3794"/>
                <a:gd name="T43" fmla="*/ 6212 h 6400"/>
                <a:gd name="T44" fmla="*/ 394 w 3794"/>
                <a:gd name="T45" fmla="*/ 6212 h 6400"/>
                <a:gd name="T46" fmla="*/ 187 w 3794"/>
                <a:gd name="T47" fmla="*/ 6005 h 6400"/>
                <a:gd name="T48" fmla="*/ 187 w 3794"/>
                <a:gd name="T49" fmla="*/ 5799 h 6400"/>
                <a:gd name="T50" fmla="*/ 3607 w 3794"/>
                <a:gd name="T51" fmla="*/ 5799 h 6400"/>
                <a:gd name="T52" fmla="*/ 187 w 3794"/>
                <a:gd name="T53" fmla="*/ 601 h 6400"/>
                <a:gd name="T54" fmla="*/ 187 w 3794"/>
                <a:gd name="T55" fmla="*/ 395 h 6400"/>
                <a:gd name="T56" fmla="*/ 394 w 3794"/>
                <a:gd name="T57" fmla="*/ 188 h 6400"/>
                <a:gd name="T58" fmla="*/ 3400 w 3794"/>
                <a:gd name="T59" fmla="*/ 188 h 6400"/>
                <a:gd name="T60" fmla="*/ 3607 w 3794"/>
                <a:gd name="T61" fmla="*/ 395 h 6400"/>
                <a:gd name="T62" fmla="*/ 3607 w 3794"/>
                <a:gd name="T63" fmla="*/ 601 h 6400"/>
                <a:gd name="T64" fmla="*/ 187 w 3794"/>
                <a:gd name="T65" fmla="*/ 601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94" h="6400">
                  <a:moveTo>
                    <a:pt x="3701" y="3958"/>
                  </a:moveTo>
                  <a:cubicBezTo>
                    <a:pt x="3752" y="3958"/>
                    <a:pt x="3794" y="3916"/>
                    <a:pt x="3794" y="3864"/>
                  </a:cubicBezTo>
                  <a:lnTo>
                    <a:pt x="3794" y="395"/>
                  </a:lnTo>
                  <a:cubicBezTo>
                    <a:pt x="3794" y="177"/>
                    <a:pt x="3617" y="0"/>
                    <a:pt x="3400" y="0"/>
                  </a:cubicBezTo>
                  <a:lnTo>
                    <a:pt x="394" y="0"/>
                  </a:lnTo>
                  <a:cubicBezTo>
                    <a:pt x="177" y="0"/>
                    <a:pt x="0" y="177"/>
                    <a:pt x="0" y="395"/>
                  </a:cubicBezTo>
                  <a:lnTo>
                    <a:pt x="0" y="6005"/>
                  </a:lnTo>
                  <a:cubicBezTo>
                    <a:pt x="0" y="6223"/>
                    <a:pt x="177" y="6400"/>
                    <a:pt x="394" y="6400"/>
                  </a:cubicBezTo>
                  <a:lnTo>
                    <a:pt x="3400" y="6400"/>
                  </a:lnTo>
                  <a:cubicBezTo>
                    <a:pt x="3617" y="6400"/>
                    <a:pt x="3794" y="6223"/>
                    <a:pt x="3794" y="6005"/>
                  </a:cubicBezTo>
                  <a:lnTo>
                    <a:pt x="3794" y="4302"/>
                  </a:lnTo>
                  <a:cubicBezTo>
                    <a:pt x="3794" y="4250"/>
                    <a:pt x="3752" y="4208"/>
                    <a:pt x="3701" y="4208"/>
                  </a:cubicBezTo>
                  <a:cubicBezTo>
                    <a:pt x="3649" y="4208"/>
                    <a:pt x="3607" y="4250"/>
                    <a:pt x="3607" y="4302"/>
                  </a:cubicBezTo>
                  <a:lnTo>
                    <a:pt x="3607" y="5611"/>
                  </a:lnTo>
                  <a:lnTo>
                    <a:pt x="187" y="5611"/>
                  </a:lnTo>
                  <a:lnTo>
                    <a:pt x="187" y="789"/>
                  </a:lnTo>
                  <a:lnTo>
                    <a:pt x="3607" y="789"/>
                  </a:lnTo>
                  <a:lnTo>
                    <a:pt x="3607" y="3864"/>
                  </a:lnTo>
                  <a:cubicBezTo>
                    <a:pt x="3607" y="3916"/>
                    <a:pt x="3649" y="3958"/>
                    <a:pt x="3701" y="3958"/>
                  </a:cubicBezTo>
                  <a:close/>
                  <a:moveTo>
                    <a:pt x="3607" y="5799"/>
                  </a:moveTo>
                  <a:lnTo>
                    <a:pt x="3607" y="6005"/>
                  </a:lnTo>
                  <a:cubicBezTo>
                    <a:pt x="3607" y="6119"/>
                    <a:pt x="3514" y="6212"/>
                    <a:pt x="3400" y="6212"/>
                  </a:cubicBezTo>
                  <a:lnTo>
                    <a:pt x="394" y="6212"/>
                  </a:lnTo>
                  <a:cubicBezTo>
                    <a:pt x="280" y="6212"/>
                    <a:pt x="187" y="6119"/>
                    <a:pt x="187" y="6005"/>
                  </a:cubicBezTo>
                  <a:lnTo>
                    <a:pt x="187" y="5799"/>
                  </a:lnTo>
                  <a:lnTo>
                    <a:pt x="3607" y="5799"/>
                  </a:lnTo>
                  <a:close/>
                  <a:moveTo>
                    <a:pt x="187" y="601"/>
                  </a:moveTo>
                  <a:lnTo>
                    <a:pt x="187" y="395"/>
                  </a:lnTo>
                  <a:cubicBezTo>
                    <a:pt x="187" y="281"/>
                    <a:pt x="280" y="188"/>
                    <a:pt x="394" y="188"/>
                  </a:cubicBezTo>
                  <a:lnTo>
                    <a:pt x="3400" y="188"/>
                  </a:lnTo>
                  <a:cubicBezTo>
                    <a:pt x="3514" y="188"/>
                    <a:pt x="3607" y="281"/>
                    <a:pt x="3607" y="395"/>
                  </a:cubicBezTo>
                  <a:lnTo>
                    <a:pt x="3607" y="601"/>
                  </a:lnTo>
                  <a:lnTo>
                    <a:pt x="187" y="60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FD4F0129-0033-449B-B03F-80B901BBB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8688" y="1752600"/>
              <a:ext cx="109538" cy="34925"/>
            </a:xfrm>
            <a:custGeom>
              <a:avLst/>
              <a:gdLst>
                <a:gd name="T0" fmla="*/ 494 w 588"/>
                <a:gd name="T1" fmla="*/ 0 h 187"/>
                <a:gd name="T2" fmla="*/ 94 w 588"/>
                <a:gd name="T3" fmla="*/ 0 h 187"/>
                <a:gd name="T4" fmla="*/ 0 w 588"/>
                <a:gd name="T5" fmla="*/ 93 h 187"/>
                <a:gd name="T6" fmla="*/ 94 w 588"/>
                <a:gd name="T7" fmla="*/ 187 h 187"/>
                <a:gd name="T8" fmla="*/ 494 w 588"/>
                <a:gd name="T9" fmla="*/ 187 h 187"/>
                <a:gd name="T10" fmla="*/ 588 w 588"/>
                <a:gd name="T11" fmla="*/ 93 h 187"/>
                <a:gd name="T12" fmla="*/ 494 w 588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8" h="187">
                  <a:moveTo>
                    <a:pt x="494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494" y="187"/>
                  </a:lnTo>
                  <a:cubicBezTo>
                    <a:pt x="546" y="187"/>
                    <a:pt x="588" y="145"/>
                    <a:pt x="588" y="93"/>
                  </a:cubicBezTo>
                  <a:cubicBezTo>
                    <a:pt x="588" y="42"/>
                    <a:pt x="546" y="0"/>
                    <a:pt x="49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Oval 16">
              <a:extLst>
                <a:ext uri="{FF2B5EF4-FFF2-40B4-BE49-F238E27FC236}">
                  <a16:creationId xmlns:a16="http://schemas.microsoft.com/office/drawing/2014/main" id="{077371BA-EDC1-49BA-9244-154CEB961E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201" y="700088"/>
              <a:ext cx="36513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Oval 17">
              <a:extLst>
                <a:ext uri="{FF2B5EF4-FFF2-40B4-BE49-F238E27FC236}">
                  <a16:creationId xmlns:a16="http://schemas.microsoft.com/office/drawing/2014/main" id="{DF2C46AA-B30D-473B-B430-6DE91024B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8863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Oval 18">
              <a:extLst>
                <a:ext uri="{FF2B5EF4-FFF2-40B4-BE49-F238E27FC236}">
                  <a16:creationId xmlns:a16="http://schemas.microsoft.com/office/drawing/2014/main" id="{9B601F6D-6DDB-498A-AA5A-1B9863B25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3126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CB4C0E35-8959-425C-9536-1DE641D6A7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0726" y="944563"/>
              <a:ext cx="525463" cy="523875"/>
            </a:xfrm>
            <a:custGeom>
              <a:avLst/>
              <a:gdLst>
                <a:gd name="T0" fmla="*/ 1396 w 2792"/>
                <a:gd name="T1" fmla="*/ 0 h 2793"/>
                <a:gd name="T2" fmla="*/ 0 w 2792"/>
                <a:gd name="T3" fmla="*/ 1397 h 2793"/>
                <a:gd name="T4" fmla="*/ 1396 w 2792"/>
                <a:gd name="T5" fmla="*/ 2793 h 2793"/>
                <a:gd name="T6" fmla="*/ 2792 w 2792"/>
                <a:gd name="T7" fmla="*/ 1397 h 2793"/>
                <a:gd name="T8" fmla="*/ 1396 w 2792"/>
                <a:gd name="T9" fmla="*/ 0 h 2793"/>
                <a:gd name="T10" fmla="*/ 1396 w 2792"/>
                <a:gd name="T11" fmla="*/ 2605 h 2793"/>
                <a:gd name="T12" fmla="*/ 187 w 2792"/>
                <a:gd name="T13" fmla="*/ 1397 h 2793"/>
                <a:gd name="T14" fmla="*/ 1396 w 2792"/>
                <a:gd name="T15" fmla="*/ 188 h 2793"/>
                <a:gd name="T16" fmla="*/ 2605 w 2792"/>
                <a:gd name="T17" fmla="*/ 1397 h 2793"/>
                <a:gd name="T18" fmla="*/ 1396 w 2792"/>
                <a:gd name="T19" fmla="*/ 2605 h 2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2" h="2793">
                  <a:moveTo>
                    <a:pt x="1396" y="0"/>
                  </a:moveTo>
                  <a:cubicBezTo>
                    <a:pt x="626" y="0"/>
                    <a:pt x="0" y="627"/>
                    <a:pt x="0" y="1397"/>
                  </a:cubicBezTo>
                  <a:cubicBezTo>
                    <a:pt x="0" y="2167"/>
                    <a:pt x="626" y="2793"/>
                    <a:pt x="1396" y="2793"/>
                  </a:cubicBezTo>
                  <a:cubicBezTo>
                    <a:pt x="2166" y="2793"/>
                    <a:pt x="2792" y="2167"/>
                    <a:pt x="2792" y="1397"/>
                  </a:cubicBezTo>
                  <a:cubicBezTo>
                    <a:pt x="2792" y="627"/>
                    <a:pt x="2166" y="0"/>
                    <a:pt x="1396" y="0"/>
                  </a:cubicBezTo>
                  <a:close/>
                  <a:moveTo>
                    <a:pt x="1396" y="2605"/>
                  </a:moveTo>
                  <a:cubicBezTo>
                    <a:pt x="730" y="2605"/>
                    <a:pt x="187" y="2063"/>
                    <a:pt x="187" y="1397"/>
                  </a:cubicBezTo>
                  <a:cubicBezTo>
                    <a:pt x="187" y="730"/>
                    <a:pt x="730" y="188"/>
                    <a:pt x="1396" y="188"/>
                  </a:cubicBezTo>
                  <a:cubicBezTo>
                    <a:pt x="2062" y="188"/>
                    <a:pt x="2605" y="730"/>
                    <a:pt x="2605" y="1397"/>
                  </a:cubicBezTo>
                  <a:cubicBezTo>
                    <a:pt x="2605" y="2063"/>
                    <a:pt x="2062" y="2605"/>
                    <a:pt x="1396" y="26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6368B690-8285-49A2-B9AF-BDE3CF0798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1538" y="1033463"/>
              <a:ext cx="282575" cy="344488"/>
            </a:xfrm>
            <a:custGeom>
              <a:avLst/>
              <a:gdLst>
                <a:gd name="T0" fmla="*/ 1446 w 1504"/>
                <a:gd name="T1" fmla="*/ 840 h 1839"/>
                <a:gd name="T2" fmla="*/ 143 w 1504"/>
                <a:gd name="T3" fmla="*/ 38 h 1839"/>
                <a:gd name="T4" fmla="*/ 0 w 1504"/>
                <a:gd name="T5" fmla="*/ 118 h 1839"/>
                <a:gd name="T6" fmla="*/ 0 w 1504"/>
                <a:gd name="T7" fmla="*/ 1721 h 1839"/>
                <a:gd name="T8" fmla="*/ 143 w 1504"/>
                <a:gd name="T9" fmla="*/ 1801 h 1839"/>
                <a:gd name="T10" fmla="*/ 1446 w 1504"/>
                <a:gd name="T11" fmla="*/ 1000 h 1839"/>
                <a:gd name="T12" fmla="*/ 1446 w 1504"/>
                <a:gd name="T13" fmla="*/ 840 h 1839"/>
                <a:gd name="T14" fmla="*/ 188 w 1504"/>
                <a:gd name="T15" fmla="*/ 1553 h 1839"/>
                <a:gd name="T16" fmla="*/ 188 w 1504"/>
                <a:gd name="T17" fmla="*/ 286 h 1839"/>
                <a:gd name="T18" fmla="*/ 1217 w 1504"/>
                <a:gd name="T19" fmla="*/ 920 h 1839"/>
                <a:gd name="T20" fmla="*/ 188 w 1504"/>
                <a:gd name="T21" fmla="*/ 1553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4" h="1839">
                  <a:moveTo>
                    <a:pt x="1446" y="840"/>
                  </a:moveTo>
                  <a:lnTo>
                    <a:pt x="143" y="38"/>
                  </a:lnTo>
                  <a:cubicBezTo>
                    <a:pt x="82" y="0"/>
                    <a:pt x="0" y="46"/>
                    <a:pt x="0" y="118"/>
                  </a:cubicBezTo>
                  <a:lnTo>
                    <a:pt x="0" y="1721"/>
                  </a:lnTo>
                  <a:cubicBezTo>
                    <a:pt x="0" y="1793"/>
                    <a:pt x="82" y="1839"/>
                    <a:pt x="143" y="1801"/>
                  </a:cubicBezTo>
                  <a:lnTo>
                    <a:pt x="1446" y="1000"/>
                  </a:lnTo>
                  <a:cubicBezTo>
                    <a:pt x="1504" y="964"/>
                    <a:pt x="1504" y="876"/>
                    <a:pt x="1446" y="840"/>
                  </a:cubicBezTo>
                  <a:close/>
                  <a:moveTo>
                    <a:pt x="188" y="1553"/>
                  </a:moveTo>
                  <a:lnTo>
                    <a:pt x="188" y="286"/>
                  </a:lnTo>
                  <a:lnTo>
                    <a:pt x="1217" y="920"/>
                  </a:lnTo>
                  <a:lnTo>
                    <a:pt x="188" y="155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177DE3EB-E61C-4FC5-832E-1D131EC37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876" y="1508125"/>
              <a:ext cx="430213" cy="109538"/>
            </a:xfrm>
            <a:custGeom>
              <a:avLst/>
              <a:gdLst>
                <a:gd name="T0" fmla="*/ 2198 w 2292"/>
                <a:gd name="T1" fmla="*/ 200 h 589"/>
                <a:gd name="T2" fmla="*/ 589 w 2292"/>
                <a:gd name="T3" fmla="*/ 200 h 589"/>
                <a:gd name="T4" fmla="*/ 589 w 2292"/>
                <a:gd name="T5" fmla="*/ 94 h 589"/>
                <a:gd name="T6" fmla="*/ 495 w 2292"/>
                <a:gd name="T7" fmla="*/ 0 h 589"/>
                <a:gd name="T8" fmla="*/ 401 w 2292"/>
                <a:gd name="T9" fmla="*/ 94 h 589"/>
                <a:gd name="T10" fmla="*/ 401 w 2292"/>
                <a:gd name="T11" fmla="*/ 200 h 589"/>
                <a:gd name="T12" fmla="*/ 94 w 2292"/>
                <a:gd name="T13" fmla="*/ 200 h 589"/>
                <a:gd name="T14" fmla="*/ 0 w 2292"/>
                <a:gd name="T15" fmla="*/ 294 h 589"/>
                <a:gd name="T16" fmla="*/ 94 w 2292"/>
                <a:gd name="T17" fmla="*/ 388 h 589"/>
                <a:gd name="T18" fmla="*/ 401 w 2292"/>
                <a:gd name="T19" fmla="*/ 388 h 589"/>
                <a:gd name="T20" fmla="*/ 401 w 2292"/>
                <a:gd name="T21" fmla="*/ 495 h 589"/>
                <a:gd name="T22" fmla="*/ 495 w 2292"/>
                <a:gd name="T23" fmla="*/ 589 h 589"/>
                <a:gd name="T24" fmla="*/ 589 w 2292"/>
                <a:gd name="T25" fmla="*/ 495 h 589"/>
                <a:gd name="T26" fmla="*/ 589 w 2292"/>
                <a:gd name="T27" fmla="*/ 388 h 589"/>
                <a:gd name="T28" fmla="*/ 2198 w 2292"/>
                <a:gd name="T29" fmla="*/ 388 h 589"/>
                <a:gd name="T30" fmla="*/ 2292 w 2292"/>
                <a:gd name="T31" fmla="*/ 294 h 589"/>
                <a:gd name="T32" fmla="*/ 2198 w 2292"/>
                <a:gd name="T33" fmla="*/ 20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92" h="589">
                  <a:moveTo>
                    <a:pt x="2198" y="200"/>
                  </a:moveTo>
                  <a:lnTo>
                    <a:pt x="589" y="200"/>
                  </a:lnTo>
                  <a:lnTo>
                    <a:pt x="589" y="94"/>
                  </a:lnTo>
                  <a:cubicBezTo>
                    <a:pt x="589" y="42"/>
                    <a:pt x="547" y="0"/>
                    <a:pt x="495" y="0"/>
                  </a:cubicBezTo>
                  <a:cubicBezTo>
                    <a:pt x="443" y="0"/>
                    <a:pt x="401" y="42"/>
                    <a:pt x="401" y="94"/>
                  </a:cubicBezTo>
                  <a:lnTo>
                    <a:pt x="401" y="200"/>
                  </a:lnTo>
                  <a:lnTo>
                    <a:pt x="94" y="200"/>
                  </a:lnTo>
                  <a:cubicBezTo>
                    <a:pt x="42" y="200"/>
                    <a:pt x="0" y="242"/>
                    <a:pt x="0" y="294"/>
                  </a:cubicBezTo>
                  <a:cubicBezTo>
                    <a:pt x="0" y="346"/>
                    <a:pt x="42" y="388"/>
                    <a:pt x="94" y="388"/>
                  </a:cubicBezTo>
                  <a:lnTo>
                    <a:pt x="401" y="388"/>
                  </a:lnTo>
                  <a:lnTo>
                    <a:pt x="401" y="495"/>
                  </a:lnTo>
                  <a:cubicBezTo>
                    <a:pt x="401" y="547"/>
                    <a:pt x="443" y="589"/>
                    <a:pt x="495" y="589"/>
                  </a:cubicBezTo>
                  <a:cubicBezTo>
                    <a:pt x="547" y="589"/>
                    <a:pt x="589" y="547"/>
                    <a:pt x="589" y="495"/>
                  </a:cubicBezTo>
                  <a:lnTo>
                    <a:pt x="589" y="388"/>
                  </a:lnTo>
                  <a:lnTo>
                    <a:pt x="2198" y="388"/>
                  </a:lnTo>
                  <a:cubicBezTo>
                    <a:pt x="2250" y="388"/>
                    <a:pt x="2292" y="346"/>
                    <a:pt x="2292" y="294"/>
                  </a:cubicBezTo>
                  <a:cubicBezTo>
                    <a:pt x="2292" y="242"/>
                    <a:pt x="2250" y="200"/>
                    <a:pt x="2198" y="2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8947FBF-EA65-4A55-B2F4-EAA54DF635D9}"/>
              </a:ext>
            </a:extLst>
          </p:cNvPr>
          <p:cNvGrpSpPr/>
          <p:nvPr/>
        </p:nvGrpSpPr>
        <p:grpSpPr>
          <a:xfrm>
            <a:off x="3312516" y="4483290"/>
            <a:ext cx="492666" cy="408505"/>
            <a:chOff x="8731250" y="666750"/>
            <a:chExt cx="1208088" cy="1001713"/>
          </a:xfrm>
          <a:solidFill>
            <a:schemeClr val="bg1"/>
          </a:solidFill>
        </p:grpSpPr>
        <p:sp>
          <p:nvSpPr>
            <p:cNvPr id="48" name="Freeform 67">
              <a:extLst>
                <a:ext uri="{FF2B5EF4-FFF2-40B4-BE49-F238E27FC236}">
                  <a16:creationId xmlns:a16="http://schemas.microsoft.com/office/drawing/2014/main" id="{84DBD93F-06B0-443D-AAD0-8AB0374B4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952500"/>
              <a:ext cx="128588" cy="34925"/>
            </a:xfrm>
            <a:custGeom>
              <a:avLst/>
              <a:gdLst>
                <a:gd name="T0" fmla="*/ 595 w 689"/>
                <a:gd name="T1" fmla="*/ 0 h 187"/>
                <a:gd name="T2" fmla="*/ 94 w 689"/>
                <a:gd name="T3" fmla="*/ 0 h 187"/>
                <a:gd name="T4" fmla="*/ 0 w 689"/>
                <a:gd name="T5" fmla="*/ 93 h 187"/>
                <a:gd name="T6" fmla="*/ 94 w 689"/>
                <a:gd name="T7" fmla="*/ 187 h 187"/>
                <a:gd name="T8" fmla="*/ 595 w 689"/>
                <a:gd name="T9" fmla="*/ 187 h 187"/>
                <a:gd name="T10" fmla="*/ 689 w 689"/>
                <a:gd name="T11" fmla="*/ 93 h 187"/>
                <a:gd name="T12" fmla="*/ 595 w 689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9" h="187">
                  <a:moveTo>
                    <a:pt x="5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595" y="187"/>
                  </a:lnTo>
                  <a:cubicBezTo>
                    <a:pt x="647" y="187"/>
                    <a:pt x="689" y="145"/>
                    <a:pt x="689" y="93"/>
                  </a:cubicBezTo>
                  <a:cubicBezTo>
                    <a:pt x="689" y="42"/>
                    <a:pt x="647" y="0"/>
                    <a:pt x="5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68">
              <a:extLst>
                <a:ext uri="{FF2B5EF4-FFF2-40B4-BE49-F238E27FC236}">
                  <a16:creationId xmlns:a16="http://schemas.microsoft.com/office/drawing/2014/main" id="{976D05C0-0827-4D70-B4F4-A5E61EE0C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7488" y="952500"/>
              <a:ext cx="204788" cy="34925"/>
            </a:xfrm>
            <a:custGeom>
              <a:avLst/>
              <a:gdLst>
                <a:gd name="T0" fmla="*/ 996 w 1090"/>
                <a:gd name="T1" fmla="*/ 0 h 187"/>
                <a:gd name="T2" fmla="*/ 94 w 1090"/>
                <a:gd name="T3" fmla="*/ 0 h 187"/>
                <a:gd name="T4" fmla="*/ 0 w 1090"/>
                <a:gd name="T5" fmla="*/ 93 h 187"/>
                <a:gd name="T6" fmla="*/ 94 w 1090"/>
                <a:gd name="T7" fmla="*/ 187 h 187"/>
                <a:gd name="T8" fmla="*/ 996 w 1090"/>
                <a:gd name="T9" fmla="*/ 187 h 187"/>
                <a:gd name="T10" fmla="*/ 1090 w 1090"/>
                <a:gd name="T11" fmla="*/ 93 h 187"/>
                <a:gd name="T12" fmla="*/ 996 w 1090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0" h="187">
                  <a:moveTo>
                    <a:pt x="9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996" y="187"/>
                  </a:lnTo>
                  <a:cubicBezTo>
                    <a:pt x="1048" y="187"/>
                    <a:pt x="1090" y="145"/>
                    <a:pt x="1090" y="93"/>
                  </a:cubicBezTo>
                  <a:cubicBezTo>
                    <a:pt x="1090" y="42"/>
                    <a:pt x="1048" y="0"/>
                    <a:pt x="9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69">
              <a:extLst>
                <a:ext uri="{FF2B5EF4-FFF2-40B4-BE49-F238E27FC236}">
                  <a16:creationId xmlns:a16="http://schemas.microsoft.com/office/drawing/2014/main" id="{483D2300-6667-47B2-8E9A-E12431CE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103313"/>
              <a:ext cx="204788" cy="34925"/>
            </a:xfrm>
            <a:custGeom>
              <a:avLst/>
              <a:gdLst>
                <a:gd name="T0" fmla="*/ 996 w 1090"/>
                <a:gd name="T1" fmla="*/ 0 h 188"/>
                <a:gd name="T2" fmla="*/ 94 w 1090"/>
                <a:gd name="T3" fmla="*/ 0 h 188"/>
                <a:gd name="T4" fmla="*/ 0 w 1090"/>
                <a:gd name="T5" fmla="*/ 94 h 188"/>
                <a:gd name="T6" fmla="*/ 94 w 1090"/>
                <a:gd name="T7" fmla="*/ 188 h 188"/>
                <a:gd name="T8" fmla="*/ 996 w 1090"/>
                <a:gd name="T9" fmla="*/ 188 h 188"/>
                <a:gd name="T10" fmla="*/ 1090 w 1090"/>
                <a:gd name="T11" fmla="*/ 94 h 188"/>
                <a:gd name="T12" fmla="*/ 996 w 1090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0" h="188">
                  <a:moveTo>
                    <a:pt x="9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996" y="188"/>
                  </a:lnTo>
                  <a:cubicBezTo>
                    <a:pt x="1048" y="188"/>
                    <a:pt x="1090" y="146"/>
                    <a:pt x="1090" y="94"/>
                  </a:cubicBezTo>
                  <a:cubicBezTo>
                    <a:pt x="1090" y="42"/>
                    <a:pt x="1048" y="0"/>
                    <a:pt x="9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70">
              <a:extLst>
                <a:ext uri="{FF2B5EF4-FFF2-40B4-BE49-F238E27FC236}">
                  <a16:creationId xmlns:a16="http://schemas.microsoft.com/office/drawing/2014/main" id="{200430DF-F4F1-4C00-95B2-00FE2846A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196975"/>
              <a:ext cx="109538" cy="34925"/>
            </a:xfrm>
            <a:custGeom>
              <a:avLst/>
              <a:gdLst>
                <a:gd name="T0" fmla="*/ 495 w 589"/>
                <a:gd name="T1" fmla="*/ 0 h 188"/>
                <a:gd name="T2" fmla="*/ 94 w 589"/>
                <a:gd name="T3" fmla="*/ 0 h 188"/>
                <a:gd name="T4" fmla="*/ 0 w 589"/>
                <a:gd name="T5" fmla="*/ 94 h 188"/>
                <a:gd name="T6" fmla="*/ 94 w 589"/>
                <a:gd name="T7" fmla="*/ 188 h 188"/>
                <a:gd name="T8" fmla="*/ 495 w 589"/>
                <a:gd name="T9" fmla="*/ 188 h 188"/>
                <a:gd name="T10" fmla="*/ 589 w 589"/>
                <a:gd name="T11" fmla="*/ 94 h 188"/>
                <a:gd name="T12" fmla="*/ 495 w 589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9" h="188">
                  <a:moveTo>
                    <a:pt x="4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495" y="188"/>
                  </a:lnTo>
                  <a:cubicBezTo>
                    <a:pt x="547" y="188"/>
                    <a:pt x="589" y="146"/>
                    <a:pt x="589" y="94"/>
                  </a:cubicBezTo>
                  <a:cubicBezTo>
                    <a:pt x="589" y="42"/>
                    <a:pt x="547" y="0"/>
                    <a:pt x="4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71">
              <a:extLst>
                <a:ext uri="{FF2B5EF4-FFF2-40B4-BE49-F238E27FC236}">
                  <a16:creationId xmlns:a16="http://schemas.microsoft.com/office/drawing/2014/main" id="{E56A6C81-8F76-4819-B14E-6579A5DE7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0025" y="1196975"/>
              <a:ext cx="185738" cy="34925"/>
            </a:xfrm>
            <a:custGeom>
              <a:avLst/>
              <a:gdLst>
                <a:gd name="T0" fmla="*/ 896 w 990"/>
                <a:gd name="T1" fmla="*/ 0 h 188"/>
                <a:gd name="T2" fmla="*/ 94 w 990"/>
                <a:gd name="T3" fmla="*/ 0 h 188"/>
                <a:gd name="T4" fmla="*/ 0 w 990"/>
                <a:gd name="T5" fmla="*/ 94 h 188"/>
                <a:gd name="T6" fmla="*/ 94 w 990"/>
                <a:gd name="T7" fmla="*/ 188 h 188"/>
                <a:gd name="T8" fmla="*/ 896 w 990"/>
                <a:gd name="T9" fmla="*/ 188 h 188"/>
                <a:gd name="T10" fmla="*/ 990 w 990"/>
                <a:gd name="T11" fmla="*/ 94 h 188"/>
                <a:gd name="T12" fmla="*/ 896 w 990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0" h="188">
                  <a:moveTo>
                    <a:pt x="8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896" y="188"/>
                  </a:lnTo>
                  <a:cubicBezTo>
                    <a:pt x="948" y="188"/>
                    <a:pt x="990" y="146"/>
                    <a:pt x="990" y="94"/>
                  </a:cubicBezTo>
                  <a:cubicBezTo>
                    <a:pt x="990" y="42"/>
                    <a:pt x="948" y="0"/>
                    <a:pt x="8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72">
              <a:extLst>
                <a:ext uri="{FF2B5EF4-FFF2-40B4-BE49-F238E27FC236}">
                  <a16:creationId xmlns:a16="http://schemas.microsoft.com/office/drawing/2014/main" id="{E763E3D5-B6E8-40AE-B6D8-A8EA062C8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290638"/>
              <a:ext cx="317500" cy="34925"/>
            </a:xfrm>
            <a:custGeom>
              <a:avLst/>
              <a:gdLst>
                <a:gd name="T0" fmla="*/ 1597 w 1691"/>
                <a:gd name="T1" fmla="*/ 0 h 188"/>
                <a:gd name="T2" fmla="*/ 94 w 1691"/>
                <a:gd name="T3" fmla="*/ 0 h 188"/>
                <a:gd name="T4" fmla="*/ 0 w 1691"/>
                <a:gd name="T5" fmla="*/ 94 h 188"/>
                <a:gd name="T6" fmla="*/ 94 w 1691"/>
                <a:gd name="T7" fmla="*/ 188 h 188"/>
                <a:gd name="T8" fmla="*/ 1597 w 1691"/>
                <a:gd name="T9" fmla="*/ 188 h 188"/>
                <a:gd name="T10" fmla="*/ 1691 w 1691"/>
                <a:gd name="T11" fmla="*/ 94 h 188"/>
                <a:gd name="T12" fmla="*/ 1597 w 1691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1" h="188">
                  <a:moveTo>
                    <a:pt x="1597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1597" y="188"/>
                  </a:lnTo>
                  <a:cubicBezTo>
                    <a:pt x="1649" y="188"/>
                    <a:pt x="1691" y="146"/>
                    <a:pt x="1691" y="94"/>
                  </a:cubicBezTo>
                  <a:cubicBezTo>
                    <a:pt x="1691" y="42"/>
                    <a:pt x="1649" y="0"/>
                    <a:pt x="15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73">
              <a:extLst>
                <a:ext uri="{FF2B5EF4-FFF2-40B4-BE49-F238E27FC236}">
                  <a16:creationId xmlns:a16="http://schemas.microsoft.com/office/drawing/2014/main" id="{39F38A28-540D-4C53-B599-7978B1B68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3688" y="1103313"/>
              <a:ext cx="111125" cy="34925"/>
            </a:xfrm>
            <a:custGeom>
              <a:avLst/>
              <a:gdLst>
                <a:gd name="T0" fmla="*/ 495 w 589"/>
                <a:gd name="T1" fmla="*/ 0 h 188"/>
                <a:gd name="T2" fmla="*/ 94 w 589"/>
                <a:gd name="T3" fmla="*/ 0 h 188"/>
                <a:gd name="T4" fmla="*/ 0 w 589"/>
                <a:gd name="T5" fmla="*/ 94 h 188"/>
                <a:gd name="T6" fmla="*/ 94 w 589"/>
                <a:gd name="T7" fmla="*/ 188 h 188"/>
                <a:gd name="T8" fmla="*/ 495 w 589"/>
                <a:gd name="T9" fmla="*/ 188 h 188"/>
                <a:gd name="T10" fmla="*/ 589 w 589"/>
                <a:gd name="T11" fmla="*/ 94 h 188"/>
                <a:gd name="T12" fmla="*/ 495 w 589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9" h="188">
                  <a:moveTo>
                    <a:pt x="4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495" y="188"/>
                  </a:lnTo>
                  <a:cubicBezTo>
                    <a:pt x="547" y="188"/>
                    <a:pt x="589" y="146"/>
                    <a:pt x="589" y="94"/>
                  </a:cubicBezTo>
                  <a:cubicBezTo>
                    <a:pt x="589" y="42"/>
                    <a:pt x="547" y="0"/>
                    <a:pt x="4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74">
              <a:extLst>
                <a:ext uri="{FF2B5EF4-FFF2-40B4-BE49-F238E27FC236}">
                  <a16:creationId xmlns:a16="http://schemas.microsoft.com/office/drawing/2014/main" id="{8B080043-DE6C-42C0-9A22-67F4256213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31250" y="666750"/>
              <a:ext cx="1208088" cy="1001713"/>
            </a:xfrm>
            <a:custGeom>
              <a:avLst/>
              <a:gdLst>
                <a:gd name="T0" fmla="*/ 6031 w 6428"/>
                <a:gd name="T1" fmla="*/ 114 h 5354"/>
                <a:gd name="T2" fmla="*/ 4770 w 6428"/>
                <a:gd name="T3" fmla="*/ 959 h 5354"/>
                <a:gd name="T4" fmla="*/ 3606 w 6428"/>
                <a:gd name="T5" fmla="*/ 629 h 5354"/>
                <a:gd name="T6" fmla="*/ 3606 w 6428"/>
                <a:gd name="T7" fmla="*/ 817 h 5354"/>
                <a:gd name="T8" fmla="*/ 4610 w 6428"/>
                <a:gd name="T9" fmla="*/ 1119 h 5354"/>
                <a:gd name="T10" fmla="*/ 3255 w 6428"/>
                <a:gd name="T11" fmla="*/ 2485 h 5354"/>
                <a:gd name="T12" fmla="*/ 3023 w 6428"/>
                <a:gd name="T13" fmla="*/ 3527 h 5354"/>
                <a:gd name="T14" fmla="*/ 3976 w 6428"/>
                <a:gd name="T15" fmla="*/ 3152 h 5354"/>
                <a:gd name="T16" fmla="*/ 4610 w 6428"/>
                <a:gd name="T17" fmla="*/ 3829 h 5354"/>
                <a:gd name="T18" fmla="*/ 2299 w 6428"/>
                <a:gd name="T19" fmla="*/ 4136 h 5354"/>
                <a:gd name="T20" fmla="*/ 2205 w 6428"/>
                <a:gd name="T21" fmla="*/ 5032 h 5354"/>
                <a:gd name="T22" fmla="*/ 1096 w 6428"/>
                <a:gd name="T23" fmla="*/ 4136 h 5354"/>
                <a:gd name="T24" fmla="*/ 188 w 6428"/>
                <a:gd name="T25" fmla="*/ 3829 h 5354"/>
                <a:gd name="T26" fmla="*/ 495 w 6428"/>
                <a:gd name="T27" fmla="*/ 817 h 5354"/>
                <a:gd name="T28" fmla="*/ 3278 w 6428"/>
                <a:gd name="T29" fmla="*/ 723 h 5354"/>
                <a:gd name="T30" fmla="*/ 495 w 6428"/>
                <a:gd name="T31" fmla="*/ 629 h 5354"/>
                <a:gd name="T32" fmla="*/ 0 w 6428"/>
                <a:gd name="T33" fmla="*/ 3829 h 5354"/>
                <a:gd name="T34" fmla="*/ 1062 w 6428"/>
                <a:gd name="T35" fmla="*/ 4324 h 5354"/>
                <a:gd name="T36" fmla="*/ 2393 w 6428"/>
                <a:gd name="T37" fmla="*/ 5232 h 5354"/>
                <a:gd name="T38" fmla="*/ 4303 w 6428"/>
                <a:gd name="T39" fmla="*/ 4324 h 5354"/>
                <a:gd name="T40" fmla="*/ 4798 w 6428"/>
                <a:gd name="T41" fmla="*/ 2364 h 5354"/>
                <a:gd name="T42" fmla="*/ 6315 w 6428"/>
                <a:gd name="T43" fmla="*/ 813 h 5354"/>
                <a:gd name="T44" fmla="*/ 5469 w 6428"/>
                <a:gd name="T45" fmla="*/ 525 h 5354"/>
                <a:gd name="T46" fmla="*/ 3627 w 6428"/>
                <a:gd name="T47" fmla="*/ 2669 h 5354"/>
                <a:gd name="T48" fmla="*/ 5469 w 6428"/>
                <a:gd name="T49" fmla="*/ 525 h 5354"/>
                <a:gd name="T50" fmla="*/ 3221 w 6428"/>
                <a:gd name="T51" fmla="*/ 3096 h 5354"/>
                <a:gd name="T52" fmla="*/ 3152 w 6428"/>
                <a:gd name="T53" fmla="*/ 3276 h 5354"/>
                <a:gd name="T54" fmla="*/ 3295 w 6428"/>
                <a:gd name="T55" fmla="*/ 2905 h 5354"/>
                <a:gd name="T56" fmla="*/ 3741 w 6428"/>
                <a:gd name="T57" fmla="*/ 3050 h 5354"/>
                <a:gd name="T58" fmla="*/ 3910 w 6428"/>
                <a:gd name="T59" fmla="*/ 2952 h 5354"/>
                <a:gd name="T60" fmla="*/ 5752 w 6428"/>
                <a:gd name="T61" fmla="*/ 809 h 5354"/>
                <a:gd name="T62" fmla="*/ 3910 w 6428"/>
                <a:gd name="T63" fmla="*/ 2952 h 5354"/>
                <a:gd name="T64" fmla="*/ 6036 w 6428"/>
                <a:gd name="T65" fmla="*/ 827 h 5354"/>
                <a:gd name="T66" fmla="*/ 5748 w 6428"/>
                <a:gd name="T67" fmla="*/ 246 h 5354"/>
                <a:gd name="T68" fmla="*/ 6182 w 6428"/>
                <a:gd name="T69" fmla="*/ 530 h 5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28" h="5354">
                  <a:moveTo>
                    <a:pt x="6315" y="397"/>
                  </a:moveTo>
                  <a:lnTo>
                    <a:pt x="6031" y="114"/>
                  </a:lnTo>
                  <a:cubicBezTo>
                    <a:pt x="5918" y="0"/>
                    <a:pt x="5729" y="0"/>
                    <a:pt x="5615" y="114"/>
                  </a:cubicBezTo>
                  <a:lnTo>
                    <a:pt x="4770" y="959"/>
                  </a:lnTo>
                  <a:cubicBezTo>
                    <a:pt x="4702" y="767"/>
                    <a:pt x="4518" y="629"/>
                    <a:pt x="4303" y="629"/>
                  </a:cubicBezTo>
                  <a:lnTo>
                    <a:pt x="3606" y="629"/>
                  </a:lnTo>
                  <a:cubicBezTo>
                    <a:pt x="3554" y="629"/>
                    <a:pt x="3512" y="671"/>
                    <a:pt x="3512" y="723"/>
                  </a:cubicBezTo>
                  <a:cubicBezTo>
                    <a:pt x="3512" y="774"/>
                    <a:pt x="3554" y="817"/>
                    <a:pt x="3606" y="817"/>
                  </a:cubicBezTo>
                  <a:lnTo>
                    <a:pt x="4303" y="817"/>
                  </a:lnTo>
                  <a:cubicBezTo>
                    <a:pt x="4471" y="817"/>
                    <a:pt x="4607" y="952"/>
                    <a:pt x="4610" y="1119"/>
                  </a:cubicBezTo>
                  <a:lnTo>
                    <a:pt x="3277" y="2452"/>
                  </a:lnTo>
                  <a:cubicBezTo>
                    <a:pt x="3267" y="2461"/>
                    <a:pt x="3260" y="2473"/>
                    <a:pt x="3255" y="2485"/>
                  </a:cubicBezTo>
                  <a:lnTo>
                    <a:pt x="2901" y="3406"/>
                  </a:lnTo>
                  <a:cubicBezTo>
                    <a:pt x="2873" y="3480"/>
                    <a:pt x="2948" y="3556"/>
                    <a:pt x="3023" y="3527"/>
                  </a:cubicBezTo>
                  <a:lnTo>
                    <a:pt x="3944" y="3173"/>
                  </a:lnTo>
                  <a:cubicBezTo>
                    <a:pt x="3956" y="3168"/>
                    <a:pt x="3967" y="3161"/>
                    <a:pt x="3976" y="3152"/>
                  </a:cubicBezTo>
                  <a:lnTo>
                    <a:pt x="4610" y="2518"/>
                  </a:lnTo>
                  <a:lnTo>
                    <a:pt x="4610" y="3829"/>
                  </a:lnTo>
                  <a:cubicBezTo>
                    <a:pt x="4610" y="3998"/>
                    <a:pt x="4472" y="4136"/>
                    <a:pt x="4303" y="4136"/>
                  </a:cubicBezTo>
                  <a:lnTo>
                    <a:pt x="2299" y="4136"/>
                  </a:lnTo>
                  <a:cubicBezTo>
                    <a:pt x="2247" y="4136"/>
                    <a:pt x="2205" y="4178"/>
                    <a:pt x="2205" y="4230"/>
                  </a:cubicBezTo>
                  <a:lnTo>
                    <a:pt x="2205" y="5032"/>
                  </a:lnTo>
                  <a:lnTo>
                    <a:pt x="1156" y="4158"/>
                  </a:lnTo>
                  <a:cubicBezTo>
                    <a:pt x="1139" y="4144"/>
                    <a:pt x="1118" y="4136"/>
                    <a:pt x="1096" y="4136"/>
                  </a:cubicBezTo>
                  <a:lnTo>
                    <a:pt x="495" y="4136"/>
                  </a:lnTo>
                  <a:cubicBezTo>
                    <a:pt x="326" y="4136"/>
                    <a:pt x="188" y="3998"/>
                    <a:pt x="188" y="3829"/>
                  </a:cubicBezTo>
                  <a:lnTo>
                    <a:pt x="188" y="1123"/>
                  </a:lnTo>
                  <a:cubicBezTo>
                    <a:pt x="188" y="954"/>
                    <a:pt x="326" y="817"/>
                    <a:pt x="495" y="817"/>
                  </a:cubicBezTo>
                  <a:lnTo>
                    <a:pt x="3184" y="817"/>
                  </a:lnTo>
                  <a:cubicBezTo>
                    <a:pt x="3236" y="817"/>
                    <a:pt x="3278" y="774"/>
                    <a:pt x="3278" y="723"/>
                  </a:cubicBezTo>
                  <a:cubicBezTo>
                    <a:pt x="3278" y="671"/>
                    <a:pt x="3236" y="629"/>
                    <a:pt x="3184" y="629"/>
                  </a:cubicBezTo>
                  <a:lnTo>
                    <a:pt x="495" y="629"/>
                  </a:lnTo>
                  <a:cubicBezTo>
                    <a:pt x="222" y="629"/>
                    <a:pt x="0" y="851"/>
                    <a:pt x="0" y="1123"/>
                  </a:cubicBezTo>
                  <a:lnTo>
                    <a:pt x="0" y="3829"/>
                  </a:lnTo>
                  <a:cubicBezTo>
                    <a:pt x="0" y="4102"/>
                    <a:pt x="222" y="4324"/>
                    <a:pt x="495" y="4324"/>
                  </a:cubicBezTo>
                  <a:lnTo>
                    <a:pt x="1062" y="4324"/>
                  </a:lnTo>
                  <a:lnTo>
                    <a:pt x="2238" y="5304"/>
                  </a:lnTo>
                  <a:cubicBezTo>
                    <a:pt x="2299" y="5354"/>
                    <a:pt x="2393" y="5310"/>
                    <a:pt x="2393" y="5232"/>
                  </a:cubicBezTo>
                  <a:lnTo>
                    <a:pt x="2393" y="4324"/>
                  </a:lnTo>
                  <a:lnTo>
                    <a:pt x="4303" y="4324"/>
                  </a:lnTo>
                  <a:cubicBezTo>
                    <a:pt x="4576" y="4324"/>
                    <a:pt x="4798" y="4102"/>
                    <a:pt x="4798" y="3829"/>
                  </a:cubicBezTo>
                  <a:lnTo>
                    <a:pt x="4798" y="2364"/>
                  </a:lnTo>
                  <a:cubicBezTo>
                    <a:pt x="4798" y="2354"/>
                    <a:pt x="4796" y="2344"/>
                    <a:pt x="4793" y="2335"/>
                  </a:cubicBezTo>
                  <a:lnTo>
                    <a:pt x="6315" y="813"/>
                  </a:lnTo>
                  <a:cubicBezTo>
                    <a:pt x="6428" y="700"/>
                    <a:pt x="6428" y="510"/>
                    <a:pt x="6315" y="397"/>
                  </a:cubicBezTo>
                  <a:close/>
                  <a:moveTo>
                    <a:pt x="5469" y="525"/>
                  </a:moveTo>
                  <a:lnTo>
                    <a:pt x="5620" y="676"/>
                  </a:lnTo>
                  <a:lnTo>
                    <a:pt x="3627" y="2669"/>
                  </a:lnTo>
                  <a:lnTo>
                    <a:pt x="3476" y="2518"/>
                  </a:lnTo>
                  <a:lnTo>
                    <a:pt x="5469" y="525"/>
                  </a:lnTo>
                  <a:close/>
                  <a:moveTo>
                    <a:pt x="3152" y="3276"/>
                  </a:moveTo>
                  <a:lnTo>
                    <a:pt x="3221" y="3096"/>
                  </a:lnTo>
                  <a:lnTo>
                    <a:pt x="3332" y="3207"/>
                  </a:lnTo>
                  <a:lnTo>
                    <a:pt x="3152" y="3276"/>
                  </a:lnTo>
                  <a:close/>
                  <a:moveTo>
                    <a:pt x="3524" y="3133"/>
                  </a:moveTo>
                  <a:lnTo>
                    <a:pt x="3295" y="2905"/>
                  </a:lnTo>
                  <a:lnTo>
                    <a:pt x="3379" y="2687"/>
                  </a:lnTo>
                  <a:lnTo>
                    <a:pt x="3741" y="3050"/>
                  </a:lnTo>
                  <a:lnTo>
                    <a:pt x="3524" y="3133"/>
                  </a:lnTo>
                  <a:close/>
                  <a:moveTo>
                    <a:pt x="3910" y="2952"/>
                  </a:moveTo>
                  <a:lnTo>
                    <a:pt x="3759" y="2802"/>
                  </a:lnTo>
                  <a:lnTo>
                    <a:pt x="5752" y="809"/>
                  </a:lnTo>
                  <a:lnTo>
                    <a:pt x="5903" y="959"/>
                  </a:lnTo>
                  <a:lnTo>
                    <a:pt x="3910" y="2952"/>
                  </a:lnTo>
                  <a:close/>
                  <a:moveTo>
                    <a:pt x="6182" y="680"/>
                  </a:moveTo>
                  <a:lnTo>
                    <a:pt x="6036" y="827"/>
                  </a:lnTo>
                  <a:lnTo>
                    <a:pt x="5602" y="393"/>
                  </a:lnTo>
                  <a:lnTo>
                    <a:pt x="5748" y="246"/>
                  </a:lnTo>
                  <a:cubicBezTo>
                    <a:pt x="5790" y="205"/>
                    <a:pt x="5857" y="205"/>
                    <a:pt x="5899" y="246"/>
                  </a:cubicBezTo>
                  <a:lnTo>
                    <a:pt x="6182" y="530"/>
                  </a:lnTo>
                  <a:cubicBezTo>
                    <a:pt x="6224" y="571"/>
                    <a:pt x="6224" y="639"/>
                    <a:pt x="6182" y="68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9605F55-D9DF-4074-8635-5AB24170ACEF}"/>
              </a:ext>
            </a:extLst>
          </p:cNvPr>
          <p:cNvGrpSpPr/>
          <p:nvPr/>
        </p:nvGrpSpPr>
        <p:grpSpPr>
          <a:xfrm>
            <a:off x="8710711" y="1991514"/>
            <a:ext cx="437515" cy="368160"/>
            <a:chOff x="10426700" y="661988"/>
            <a:chExt cx="1201738" cy="1011238"/>
          </a:xfrm>
          <a:solidFill>
            <a:schemeClr val="bg1"/>
          </a:solidFill>
        </p:grpSpPr>
        <p:sp>
          <p:nvSpPr>
            <p:cNvPr id="57" name="Freeform 78">
              <a:extLst>
                <a:ext uri="{FF2B5EF4-FFF2-40B4-BE49-F238E27FC236}">
                  <a16:creationId xmlns:a16="http://schemas.microsoft.com/office/drawing/2014/main" id="{5E94DFD0-731E-497F-AC4D-132D20538D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26700" y="661988"/>
              <a:ext cx="1201738" cy="1011238"/>
            </a:xfrm>
            <a:custGeom>
              <a:avLst/>
              <a:gdLst>
                <a:gd name="T0" fmla="*/ 6306 w 6400"/>
                <a:gd name="T1" fmla="*/ 0 h 5398"/>
                <a:gd name="T2" fmla="*/ 94 w 6400"/>
                <a:gd name="T3" fmla="*/ 0 h 5398"/>
                <a:gd name="T4" fmla="*/ 0 w 6400"/>
                <a:gd name="T5" fmla="*/ 94 h 5398"/>
                <a:gd name="T6" fmla="*/ 0 w 6400"/>
                <a:gd name="T7" fmla="*/ 5304 h 5398"/>
                <a:gd name="T8" fmla="*/ 94 w 6400"/>
                <a:gd name="T9" fmla="*/ 5398 h 5398"/>
                <a:gd name="T10" fmla="*/ 6306 w 6400"/>
                <a:gd name="T11" fmla="*/ 5398 h 5398"/>
                <a:gd name="T12" fmla="*/ 6400 w 6400"/>
                <a:gd name="T13" fmla="*/ 5304 h 5398"/>
                <a:gd name="T14" fmla="*/ 6400 w 6400"/>
                <a:gd name="T15" fmla="*/ 94 h 5398"/>
                <a:gd name="T16" fmla="*/ 6306 w 6400"/>
                <a:gd name="T17" fmla="*/ 0 h 5398"/>
                <a:gd name="T18" fmla="*/ 6212 w 6400"/>
                <a:gd name="T19" fmla="*/ 802 h 5398"/>
                <a:gd name="T20" fmla="*/ 4609 w 6400"/>
                <a:gd name="T21" fmla="*/ 802 h 5398"/>
                <a:gd name="T22" fmla="*/ 4515 w 6400"/>
                <a:gd name="T23" fmla="*/ 895 h 5398"/>
                <a:gd name="T24" fmla="*/ 4609 w 6400"/>
                <a:gd name="T25" fmla="*/ 989 h 5398"/>
                <a:gd name="T26" fmla="*/ 6212 w 6400"/>
                <a:gd name="T27" fmla="*/ 989 h 5398"/>
                <a:gd name="T28" fmla="*/ 6212 w 6400"/>
                <a:gd name="T29" fmla="*/ 5210 h 5398"/>
                <a:gd name="T30" fmla="*/ 188 w 6400"/>
                <a:gd name="T31" fmla="*/ 5210 h 5398"/>
                <a:gd name="T32" fmla="*/ 188 w 6400"/>
                <a:gd name="T33" fmla="*/ 989 h 5398"/>
                <a:gd name="T34" fmla="*/ 601 w 6400"/>
                <a:gd name="T35" fmla="*/ 989 h 5398"/>
                <a:gd name="T36" fmla="*/ 601 w 6400"/>
                <a:gd name="T37" fmla="*/ 3200 h 5398"/>
                <a:gd name="T38" fmla="*/ 755 w 6400"/>
                <a:gd name="T39" fmla="*/ 3272 h 5398"/>
                <a:gd name="T40" fmla="*/ 1296 w 6400"/>
                <a:gd name="T41" fmla="*/ 2821 h 5398"/>
                <a:gd name="T42" fmla="*/ 1837 w 6400"/>
                <a:gd name="T43" fmla="*/ 3272 h 5398"/>
                <a:gd name="T44" fmla="*/ 1991 w 6400"/>
                <a:gd name="T45" fmla="*/ 3200 h 5398"/>
                <a:gd name="T46" fmla="*/ 1991 w 6400"/>
                <a:gd name="T47" fmla="*/ 989 h 5398"/>
                <a:gd name="T48" fmla="*/ 4152 w 6400"/>
                <a:gd name="T49" fmla="*/ 989 h 5398"/>
                <a:gd name="T50" fmla="*/ 4246 w 6400"/>
                <a:gd name="T51" fmla="*/ 895 h 5398"/>
                <a:gd name="T52" fmla="*/ 4152 w 6400"/>
                <a:gd name="T53" fmla="*/ 802 h 5398"/>
                <a:gd name="T54" fmla="*/ 188 w 6400"/>
                <a:gd name="T55" fmla="*/ 802 h 5398"/>
                <a:gd name="T56" fmla="*/ 188 w 6400"/>
                <a:gd name="T57" fmla="*/ 188 h 5398"/>
                <a:gd name="T58" fmla="*/ 6212 w 6400"/>
                <a:gd name="T59" fmla="*/ 188 h 5398"/>
                <a:gd name="T60" fmla="*/ 6212 w 6400"/>
                <a:gd name="T61" fmla="*/ 802 h 5398"/>
                <a:gd name="T62" fmla="*/ 789 w 6400"/>
                <a:gd name="T63" fmla="*/ 2999 h 5398"/>
                <a:gd name="T64" fmla="*/ 789 w 6400"/>
                <a:gd name="T65" fmla="*/ 989 h 5398"/>
                <a:gd name="T66" fmla="*/ 1804 w 6400"/>
                <a:gd name="T67" fmla="*/ 989 h 5398"/>
                <a:gd name="T68" fmla="*/ 1804 w 6400"/>
                <a:gd name="T69" fmla="*/ 2999 h 5398"/>
                <a:gd name="T70" fmla="*/ 1356 w 6400"/>
                <a:gd name="T71" fmla="*/ 2627 h 5398"/>
                <a:gd name="T72" fmla="*/ 1236 w 6400"/>
                <a:gd name="T73" fmla="*/ 2627 h 5398"/>
                <a:gd name="T74" fmla="*/ 789 w 6400"/>
                <a:gd name="T75" fmla="*/ 2999 h 5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00" h="5398">
                  <a:moveTo>
                    <a:pt x="630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lnTo>
                    <a:pt x="0" y="5304"/>
                  </a:lnTo>
                  <a:cubicBezTo>
                    <a:pt x="0" y="5356"/>
                    <a:pt x="42" y="5398"/>
                    <a:pt x="94" y="5398"/>
                  </a:cubicBezTo>
                  <a:lnTo>
                    <a:pt x="6306" y="5398"/>
                  </a:lnTo>
                  <a:cubicBezTo>
                    <a:pt x="6358" y="5398"/>
                    <a:pt x="6400" y="5356"/>
                    <a:pt x="6400" y="5304"/>
                  </a:cubicBezTo>
                  <a:lnTo>
                    <a:pt x="6400" y="94"/>
                  </a:lnTo>
                  <a:cubicBezTo>
                    <a:pt x="6400" y="42"/>
                    <a:pt x="6358" y="0"/>
                    <a:pt x="6306" y="0"/>
                  </a:cubicBezTo>
                  <a:close/>
                  <a:moveTo>
                    <a:pt x="6212" y="802"/>
                  </a:moveTo>
                  <a:lnTo>
                    <a:pt x="4609" y="802"/>
                  </a:lnTo>
                  <a:cubicBezTo>
                    <a:pt x="4557" y="802"/>
                    <a:pt x="4515" y="844"/>
                    <a:pt x="4515" y="895"/>
                  </a:cubicBezTo>
                  <a:cubicBezTo>
                    <a:pt x="4515" y="947"/>
                    <a:pt x="4557" y="989"/>
                    <a:pt x="4609" y="989"/>
                  </a:cubicBezTo>
                  <a:lnTo>
                    <a:pt x="6212" y="989"/>
                  </a:lnTo>
                  <a:lnTo>
                    <a:pt x="6212" y="5210"/>
                  </a:lnTo>
                  <a:lnTo>
                    <a:pt x="188" y="5210"/>
                  </a:lnTo>
                  <a:lnTo>
                    <a:pt x="188" y="989"/>
                  </a:lnTo>
                  <a:lnTo>
                    <a:pt x="601" y="989"/>
                  </a:lnTo>
                  <a:lnTo>
                    <a:pt x="601" y="3200"/>
                  </a:lnTo>
                  <a:cubicBezTo>
                    <a:pt x="601" y="3278"/>
                    <a:pt x="695" y="3322"/>
                    <a:pt x="755" y="3272"/>
                  </a:cubicBezTo>
                  <a:lnTo>
                    <a:pt x="1296" y="2821"/>
                  </a:lnTo>
                  <a:lnTo>
                    <a:pt x="1837" y="3272"/>
                  </a:lnTo>
                  <a:cubicBezTo>
                    <a:pt x="1897" y="3322"/>
                    <a:pt x="1991" y="3278"/>
                    <a:pt x="1991" y="3200"/>
                  </a:cubicBezTo>
                  <a:lnTo>
                    <a:pt x="1991" y="989"/>
                  </a:lnTo>
                  <a:lnTo>
                    <a:pt x="4152" y="989"/>
                  </a:lnTo>
                  <a:cubicBezTo>
                    <a:pt x="4204" y="989"/>
                    <a:pt x="4246" y="947"/>
                    <a:pt x="4246" y="895"/>
                  </a:cubicBezTo>
                  <a:cubicBezTo>
                    <a:pt x="4246" y="844"/>
                    <a:pt x="4204" y="802"/>
                    <a:pt x="4152" y="802"/>
                  </a:cubicBezTo>
                  <a:lnTo>
                    <a:pt x="188" y="802"/>
                  </a:lnTo>
                  <a:lnTo>
                    <a:pt x="188" y="188"/>
                  </a:lnTo>
                  <a:lnTo>
                    <a:pt x="6212" y="188"/>
                  </a:lnTo>
                  <a:lnTo>
                    <a:pt x="6212" y="802"/>
                  </a:lnTo>
                  <a:close/>
                  <a:moveTo>
                    <a:pt x="789" y="2999"/>
                  </a:moveTo>
                  <a:lnTo>
                    <a:pt x="789" y="989"/>
                  </a:lnTo>
                  <a:lnTo>
                    <a:pt x="1804" y="989"/>
                  </a:lnTo>
                  <a:lnTo>
                    <a:pt x="1804" y="2999"/>
                  </a:lnTo>
                  <a:lnTo>
                    <a:pt x="1356" y="2627"/>
                  </a:lnTo>
                  <a:cubicBezTo>
                    <a:pt x="1322" y="2598"/>
                    <a:pt x="1271" y="2598"/>
                    <a:pt x="1236" y="2627"/>
                  </a:cubicBezTo>
                  <a:lnTo>
                    <a:pt x="789" y="299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Oval 79">
              <a:extLst>
                <a:ext uri="{FF2B5EF4-FFF2-40B4-BE49-F238E27FC236}">
                  <a16:creationId xmlns:a16="http://schemas.microsoft.com/office/drawing/2014/main" id="{B5B44547-2D55-4871-811A-AC6447611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6500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Oval 80">
              <a:extLst>
                <a:ext uri="{FF2B5EF4-FFF2-40B4-BE49-F238E27FC236}">
                  <a16:creationId xmlns:a16="http://schemas.microsoft.com/office/drawing/2014/main" id="{4FE7D117-A5D5-4F95-B8EF-F886BEABB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1113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Oval 81">
              <a:extLst>
                <a:ext uri="{FF2B5EF4-FFF2-40B4-BE49-F238E27FC236}">
                  <a16:creationId xmlns:a16="http://schemas.microsoft.com/office/drawing/2014/main" id="{2234148F-781B-469D-B0EE-0FCE484E9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14138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82">
              <a:extLst>
                <a:ext uri="{FF2B5EF4-FFF2-40B4-BE49-F238E27FC236}">
                  <a16:creationId xmlns:a16="http://schemas.microsoft.com/office/drawing/2014/main" id="{CDE948AD-26B7-42CB-B91F-4A8C50D37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1000" y="738188"/>
              <a:ext cx="239713" cy="33338"/>
            </a:xfrm>
            <a:custGeom>
              <a:avLst/>
              <a:gdLst>
                <a:gd name="T0" fmla="*/ 1190 w 1278"/>
                <a:gd name="T1" fmla="*/ 0 h 175"/>
                <a:gd name="T2" fmla="*/ 88 w 1278"/>
                <a:gd name="T3" fmla="*/ 0 h 175"/>
                <a:gd name="T4" fmla="*/ 0 w 1278"/>
                <a:gd name="T5" fmla="*/ 88 h 175"/>
                <a:gd name="T6" fmla="*/ 88 w 1278"/>
                <a:gd name="T7" fmla="*/ 175 h 175"/>
                <a:gd name="T8" fmla="*/ 1190 w 1278"/>
                <a:gd name="T9" fmla="*/ 175 h 175"/>
                <a:gd name="T10" fmla="*/ 1278 w 1278"/>
                <a:gd name="T11" fmla="*/ 88 h 175"/>
                <a:gd name="T12" fmla="*/ 1190 w 1278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8" h="175">
                  <a:moveTo>
                    <a:pt x="1190" y="0"/>
                  </a:moveTo>
                  <a:lnTo>
                    <a:pt x="88" y="0"/>
                  </a:lnTo>
                  <a:cubicBezTo>
                    <a:pt x="40" y="0"/>
                    <a:pt x="0" y="39"/>
                    <a:pt x="0" y="88"/>
                  </a:cubicBezTo>
                  <a:cubicBezTo>
                    <a:pt x="0" y="136"/>
                    <a:pt x="40" y="175"/>
                    <a:pt x="88" y="175"/>
                  </a:cubicBezTo>
                  <a:lnTo>
                    <a:pt x="1190" y="175"/>
                  </a:lnTo>
                  <a:cubicBezTo>
                    <a:pt x="1239" y="175"/>
                    <a:pt x="1278" y="136"/>
                    <a:pt x="1278" y="88"/>
                  </a:cubicBezTo>
                  <a:cubicBezTo>
                    <a:pt x="1278" y="39"/>
                    <a:pt x="1239" y="0"/>
                    <a:pt x="119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83">
              <a:extLst>
                <a:ext uri="{FF2B5EF4-FFF2-40B4-BE49-F238E27FC236}">
                  <a16:creationId xmlns:a16="http://schemas.microsoft.com/office/drawing/2014/main" id="{2B65A899-432E-44B7-AB1B-285B17F79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3575" y="738188"/>
              <a:ext cx="127000" cy="33338"/>
            </a:xfrm>
            <a:custGeom>
              <a:avLst/>
              <a:gdLst>
                <a:gd name="T0" fmla="*/ 589 w 677"/>
                <a:gd name="T1" fmla="*/ 0 h 175"/>
                <a:gd name="T2" fmla="*/ 88 w 677"/>
                <a:gd name="T3" fmla="*/ 0 h 175"/>
                <a:gd name="T4" fmla="*/ 0 w 677"/>
                <a:gd name="T5" fmla="*/ 88 h 175"/>
                <a:gd name="T6" fmla="*/ 88 w 677"/>
                <a:gd name="T7" fmla="*/ 175 h 175"/>
                <a:gd name="T8" fmla="*/ 589 w 677"/>
                <a:gd name="T9" fmla="*/ 175 h 175"/>
                <a:gd name="T10" fmla="*/ 677 w 677"/>
                <a:gd name="T11" fmla="*/ 88 h 175"/>
                <a:gd name="T12" fmla="*/ 589 w 677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7" h="175">
                  <a:moveTo>
                    <a:pt x="589" y="0"/>
                  </a:moveTo>
                  <a:lnTo>
                    <a:pt x="88" y="0"/>
                  </a:lnTo>
                  <a:cubicBezTo>
                    <a:pt x="40" y="0"/>
                    <a:pt x="0" y="39"/>
                    <a:pt x="0" y="88"/>
                  </a:cubicBezTo>
                  <a:cubicBezTo>
                    <a:pt x="0" y="136"/>
                    <a:pt x="40" y="175"/>
                    <a:pt x="88" y="175"/>
                  </a:cubicBezTo>
                  <a:lnTo>
                    <a:pt x="589" y="175"/>
                  </a:lnTo>
                  <a:cubicBezTo>
                    <a:pt x="637" y="175"/>
                    <a:pt x="677" y="136"/>
                    <a:pt x="677" y="88"/>
                  </a:cubicBezTo>
                  <a:cubicBezTo>
                    <a:pt x="677" y="39"/>
                    <a:pt x="637" y="0"/>
                    <a:pt x="5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84">
              <a:extLst>
                <a:ext uri="{FF2B5EF4-FFF2-40B4-BE49-F238E27FC236}">
                  <a16:creationId xmlns:a16="http://schemas.microsoft.com/office/drawing/2014/main" id="{DDD2E305-4150-4DEF-96D9-760201FA8E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055688"/>
              <a:ext cx="506413" cy="36513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85">
              <a:extLst>
                <a:ext uri="{FF2B5EF4-FFF2-40B4-BE49-F238E27FC236}">
                  <a16:creationId xmlns:a16="http://schemas.microsoft.com/office/drawing/2014/main" id="{BC8F3727-C970-413D-9E63-1E3A5E282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149350"/>
              <a:ext cx="506413" cy="36513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86">
              <a:extLst>
                <a:ext uri="{FF2B5EF4-FFF2-40B4-BE49-F238E27FC236}">
                  <a16:creationId xmlns:a16="http://schemas.microsoft.com/office/drawing/2014/main" id="{91CDCBA9-09F8-423D-ABCC-183A369AC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244600"/>
              <a:ext cx="506413" cy="34925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87">
              <a:extLst>
                <a:ext uri="{FF2B5EF4-FFF2-40B4-BE49-F238E27FC236}">
                  <a16:creationId xmlns:a16="http://schemas.microsoft.com/office/drawing/2014/main" id="{DD5E3580-A309-4541-9F7C-7D15E86B3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36325" y="906463"/>
              <a:ext cx="317500" cy="34925"/>
            </a:xfrm>
            <a:custGeom>
              <a:avLst/>
              <a:gdLst>
                <a:gd name="T0" fmla="*/ 1597 w 1691"/>
                <a:gd name="T1" fmla="*/ 0 h 187"/>
                <a:gd name="T2" fmla="*/ 94 w 1691"/>
                <a:gd name="T3" fmla="*/ 0 h 187"/>
                <a:gd name="T4" fmla="*/ 0 w 1691"/>
                <a:gd name="T5" fmla="*/ 93 h 187"/>
                <a:gd name="T6" fmla="*/ 94 w 1691"/>
                <a:gd name="T7" fmla="*/ 187 h 187"/>
                <a:gd name="T8" fmla="*/ 1597 w 1691"/>
                <a:gd name="T9" fmla="*/ 187 h 187"/>
                <a:gd name="T10" fmla="*/ 1691 w 1691"/>
                <a:gd name="T11" fmla="*/ 93 h 187"/>
                <a:gd name="T12" fmla="*/ 1597 w 1691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1" h="187">
                  <a:moveTo>
                    <a:pt x="1597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1597" y="187"/>
                  </a:lnTo>
                  <a:cubicBezTo>
                    <a:pt x="1649" y="187"/>
                    <a:pt x="1691" y="145"/>
                    <a:pt x="1691" y="93"/>
                  </a:cubicBezTo>
                  <a:cubicBezTo>
                    <a:pt x="1691" y="42"/>
                    <a:pt x="1649" y="0"/>
                    <a:pt x="15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88">
              <a:extLst>
                <a:ext uri="{FF2B5EF4-FFF2-40B4-BE49-F238E27FC236}">
                  <a16:creationId xmlns:a16="http://schemas.microsoft.com/office/drawing/2014/main" id="{5FCB7528-DD06-46F4-B0A0-374FCDC29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3750" y="906463"/>
              <a:ext cx="242888" cy="34925"/>
            </a:xfrm>
            <a:custGeom>
              <a:avLst/>
              <a:gdLst>
                <a:gd name="T0" fmla="*/ 1197 w 1291"/>
                <a:gd name="T1" fmla="*/ 0 h 187"/>
                <a:gd name="T2" fmla="*/ 94 w 1291"/>
                <a:gd name="T3" fmla="*/ 0 h 187"/>
                <a:gd name="T4" fmla="*/ 0 w 1291"/>
                <a:gd name="T5" fmla="*/ 93 h 187"/>
                <a:gd name="T6" fmla="*/ 94 w 1291"/>
                <a:gd name="T7" fmla="*/ 187 h 187"/>
                <a:gd name="T8" fmla="*/ 1197 w 1291"/>
                <a:gd name="T9" fmla="*/ 187 h 187"/>
                <a:gd name="T10" fmla="*/ 1291 w 1291"/>
                <a:gd name="T11" fmla="*/ 93 h 187"/>
                <a:gd name="T12" fmla="*/ 1197 w 1291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1" h="187">
                  <a:moveTo>
                    <a:pt x="1197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3"/>
                  </a:cubicBezTo>
                  <a:cubicBezTo>
                    <a:pt x="0" y="145"/>
                    <a:pt x="43" y="187"/>
                    <a:pt x="94" y="187"/>
                  </a:cubicBezTo>
                  <a:lnTo>
                    <a:pt x="1197" y="187"/>
                  </a:lnTo>
                  <a:cubicBezTo>
                    <a:pt x="1248" y="187"/>
                    <a:pt x="1291" y="145"/>
                    <a:pt x="1291" y="93"/>
                  </a:cubicBezTo>
                  <a:cubicBezTo>
                    <a:pt x="1291" y="42"/>
                    <a:pt x="1248" y="0"/>
                    <a:pt x="11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89">
              <a:extLst>
                <a:ext uri="{FF2B5EF4-FFF2-40B4-BE49-F238E27FC236}">
                  <a16:creationId xmlns:a16="http://schemas.microsoft.com/office/drawing/2014/main" id="{AE89F17C-832C-48DF-A7EE-8DAE479E30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18825" y="1374775"/>
              <a:ext cx="217488" cy="206375"/>
            </a:xfrm>
            <a:custGeom>
              <a:avLst/>
              <a:gdLst>
                <a:gd name="T0" fmla="*/ 1144 w 1156"/>
                <a:gd name="T1" fmla="*/ 411 h 1102"/>
                <a:gd name="T2" fmla="*/ 1054 w 1156"/>
                <a:gd name="T3" fmla="*/ 346 h 1102"/>
                <a:gd name="T4" fmla="*/ 759 w 1156"/>
                <a:gd name="T5" fmla="*/ 346 h 1102"/>
                <a:gd name="T6" fmla="*/ 667 w 1156"/>
                <a:gd name="T7" fmla="*/ 65 h 1102"/>
                <a:gd name="T8" fmla="*/ 578 w 1156"/>
                <a:gd name="T9" fmla="*/ 0 h 1102"/>
                <a:gd name="T10" fmla="*/ 489 w 1156"/>
                <a:gd name="T11" fmla="*/ 65 h 1102"/>
                <a:gd name="T12" fmla="*/ 397 w 1156"/>
                <a:gd name="T13" fmla="*/ 346 h 1102"/>
                <a:gd name="T14" fmla="*/ 102 w 1156"/>
                <a:gd name="T15" fmla="*/ 346 h 1102"/>
                <a:gd name="T16" fmla="*/ 12 w 1156"/>
                <a:gd name="T17" fmla="*/ 411 h 1102"/>
                <a:gd name="T18" fmla="*/ 46 w 1156"/>
                <a:gd name="T19" fmla="*/ 516 h 1102"/>
                <a:gd name="T20" fmla="*/ 286 w 1156"/>
                <a:gd name="T21" fmla="*/ 690 h 1102"/>
                <a:gd name="T22" fmla="*/ 194 w 1156"/>
                <a:gd name="T23" fmla="*/ 971 h 1102"/>
                <a:gd name="T24" fmla="*/ 225 w 1156"/>
                <a:gd name="T25" fmla="*/ 1074 h 1102"/>
                <a:gd name="T26" fmla="*/ 339 w 1156"/>
                <a:gd name="T27" fmla="*/ 1076 h 1102"/>
                <a:gd name="T28" fmla="*/ 578 w 1156"/>
                <a:gd name="T29" fmla="*/ 902 h 1102"/>
                <a:gd name="T30" fmla="*/ 817 w 1156"/>
                <a:gd name="T31" fmla="*/ 1076 h 1102"/>
                <a:gd name="T32" fmla="*/ 935 w 1156"/>
                <a:gd name="T33" fmla="*/ 1070 h 1102"/>
                <a:gd name="T34" fmla="*/ 962 w 1156"/>
                <a:gd name="T35" fmla="*/ 971 h 1102"/>
                <a:gd name="T36" fmla="*/ 870 w 1156"/>
                <a:gd name="T37" fmla="*/ 690 h 1102"/>
                <a:gd name="T38" fmla="*/ 1110 w 1156"/>
                <a:gd name="T39" fmla="*/ 516 h 1102"/>
                <a:gd name="T40" fmla="*/ 1144 w 1156"/>
                <a:gd name="T41" fmla="*/ 411 h 1102"/>
                <a:gd name="T42" fmla="*/ 705 w 1156"/>
                <a:gd name="T43" fmla="*/ 578 h 1102"/>
                <a:gd name="T44" fmla="*/ 671 w 1156"/>
                <a:gd name="T45" fmla="*/ 683 h 1102"/>
                <a:gd name="T46" fmla="*/ 694 w 1156"/>
                <a:gd name="T47" fmla="*/ 754 h 1102"/>
                <a:gd name="T48" fmla="*/ 633 w 1156"/>
                <a:gd name="T49" fmla="*/ 710 h 1102"/>
                <a:gd name="T50" fmla="*/ 578 w 1156"/>
                <a:gd name="T51" fmla="*/ 692 h 1102"/>
                <a:gd name="T52" fmla="*/ 523 w 1156"/>
                <a:gd name="T53" fmla="*/ 710 h 1102"/>
                <a:gd name="T54" fmla="*/ 462 w 1156"/>
                <a:gd name="T55" fmla="*/ 754 h 1102"/>
                <a:gd name="T56" fmla="*/ 485 w 1156"/>
                <a:gd name="T57" fmla="*/ 683 h 1102"/>
                <a:gd name="T58" fmla="*/ 451 w 1156"/>
                <a:gd name="T59" fmla="*/ 578 h 1102"/>
                <a:gd name="T60" fmla="*/ 391 w 1156"/>
                <a:gd name="T61" fmla="*/ 534 h 1102"/>
                <a:gd name="T62" fmla="*/ 466 w 1156"/>
                <a:gd name="T63" fmla="*/ 534 h 1102"/>
                <a:gd name="T64" fmla="*/ 555 w 1156"/>
                <a:gd name="T65" fmla="*/ 469 h 1102"/>
                <a:gd name="T66" fmla="*/ 578 w 1156"/>
                <a:gd name="T67" fmla="*/ 398 h 1102"/>
                <a:gd name="T68" fmla="*/ 601 w 1156"/>
                <a:gd name="T69" fmla="*/ 469 h 1102"/>
                <a:gd name="T70" fmla="*/ 691 w 1156"/>
                <a:gd name="T71" fmla="*/ 534 h 1102"/>
                <a:gd name="T72" fmla="*/ 765 w 1156"/>
                <a:gd name="T73" fmla="*/ 534 h 1102"/>
                <a:gd name="T74" fmla="*/ 705 w 1156"/>
                <a:gd name="T75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6" h="1102">
                  <a:moveTo>
                    <a:pt x="1144" y="411"/>
                  </a:moveTo>
                  <a:cubicBezTo>
                    <a:pt x="1131" y="372"/>
                    <a:pt x="1095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6"/>
                    <a:pt x="619" y="0"/>
                    <a:pt x="578" y="0"/>
                  </a:cubicBezTo>
                  <a:cubicBezTo>
                    <a:pt x="537" y="0"/>
                    <a:pt x="501" y="26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2" y="1008"/>
                    <a:pt x="195" y="1050"/>
                    <a:pt x="225" y="1074"/>
                  </a:cubicBezTo>
                  <a:cubicBezTo>
                    <a:pt x="258" y="1100"/>
                    <a:pt x="305" y="1101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3" y="1102"/>
                    <a:pt x="902" y="1099"/>
                    <a:pt x="935" y="1070"/>
                  </a:cubicBezTo>
                  <a:cubicBezTo>
                    <a:pt x="962" y="1046"/>
                    <a:pt x="973" y="1006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6" y="450"/>
                    <a:pt x="1144" y="411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17" y="698"/>
                    <a:pt x="597" y="692"/>
                    <a:pt x="578" y="692"/>
                  </a:cubicBezTo>
                  <a:cubicBezTo>
                    <a:pt x="559" y="692"/>
                    <a:pt x="539" y="698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90">
              <a:extLst>
                <a:ext uri="{FF2B5EF4-FFF2-40B4-BE49-F238E27FC236}">
                  <a16:creationId xmlns:a16="http://schemas.microsoft.com/office/drawing/2014/main" id="{7BBF4F55-F79B-4D8F-AF0C-DC1EAD63AE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58538" y="1374775"/>
              <a:ext cx="217488" cy="206375"/>
            </a:xfrm>
            <a:custGeom>
              <a:avLst/>
              <a:gdLst>
                <a:gd name="T0" fmla="*/ 1144 w 1156"/>
                <a:gd name="T1" fmla="*/ 411 h 1102"/>
                <a:gd name="T2" fmla="*/ 1054 w 1156"/>
                <a:gd name="T3" fmla="*/ 346 h 1102"/>
                <a:gd name="T4" fmla="*/ 759 w 1156"/>
                <a:gd name="T5" fmla="*/ 346 h 1102"/>
                <a:gd name="T6" fmla="*/ 667 w 1156"/>
                <a:gd name="T7" fmla="*/ 65 h 1102"/>
                <a:gd name="T8" fmla="*/ 578 w 1156"/>
                <a:gd name="T9" fmla="*/ 0 h 1102"/>
                <a:gd name="T10" fmla="*/ 489 w 1156"/>
                <a:gd name="T11" fmla="*/ 65 h 1102"/>
                <a:gd name="T12" fmla="*/ 397 w 1156"/>
                <a:gd name="T13" fmla="*/ 346 h 1102"/>
                <a:gd name="T14" fmla="*/ 102 w 1156"/>
                <a:gd name="T15" fmla="*/ 346 h 1102"/>
                <a:gd name="T16" fmla="*/ 12 w 1156"/>
                <a:gd name="T17" fmla="*/ 411 h 1102"/>
                <a:gd name="T18" fmla="*/ 46 w 1156"/>
                <a:gd name="T19" fmla="*/ 516 h 1102"/>
                <a:gd name="T20" fmla="*/ 286 w 1156"/>
                <a:gd name="T21" fmla="*/ 690 h 1102"/>
                <a:gd name="T22" fmla="*/ 194 w 1156"/>
                <a:gd name="T23" fmla="*/ 971 h 1102"/>
                <a:gd name="T24" fmla="*/ 221 w 1156"/>
                <a:gd name="T25" fmla="*/ 1070 h 1102"/>
                <a:gd name="T26" fmla="*/ 339 w 1156"/>
                <a:gd name="T27" fmla="*/ 1076 h 1102"/>
                <a:gd name="T28" fmla="*/ 578 w 1156"/>
                <a:gd name="T29" fmla="*/ 902 h 1102"/>
                <a:gd name="T30" fmla="*/ 817 w 1156"/>
                <a:gd name="T31" fmla="*/ 1076 h 1102"/>
                <a:gd name="T32" fmla="*/ 931 w 1156"/>
                <a:gd name="T33" fmla="*/ 1074 h 1102"/>
                <a:gd name="T34" fmla="*/ 962 w 1156"/>
                <a:gd name="T35" fmla="*/ 971 h 1102"/>
                <a:gd name="T36" fmla="*/ 870 w 1156"/>
                <a:gd name="T37" fmla="*/ 690 h 1102"/>
                <a:gd name="T38" fmla="*/ 1110 w 1156"/>
                <a:gd name="T39" fmla="*/ 516 h 1102"/>
                <a:gd name="T40" fmla="*/ 1144 w 1156"/>
                <a:gd name="T41" fmla="*/ 411 h 1102"/>
                <a:gd name="T42" fmla="*/ 705 w 1156"/>
                <a:gd name="T43" fmla="*/ 578 h 1102"/>
                <a:gd name="T44" fmla="*/ 671 w 1156"/>
                <a:gd name="T45" fmla="*/ 683 h 1102"/>
                <a:gd name="T46" fmla="*/ 694 w 1156"/>
                <a:gd name="T47" fmla="*/ 754 h 1102"/>
                <a:gd name="T48" fmla="*/ 633 w 1156"/>
                <a:gd name="T49" fmla="*/ 710 h 1102"/>
                <a:gd name="T50" fmla="*/ 578 w 1156"/>
                <a:gd name="T51" fmla="*/ 692 h 1102"/>
                <a:gd name="T52" fmla="*/ 523 w 1156"/>
                <a:gd name="T53" fmla="*/ 710 h 1102"/>
                <a:gd name="T54" fmla="*/ 462 w 1156"/>
                <a:gd name="T55" fmla="*/ 754 h 1102"/>
                <a:gd name="T56" fmla="*/ 485 w 1156"/>
                <a:gd name="T57" fmla="*/ 683 h 1102"/>
                <a:gd name="T58" fmla="*/ 451 w 1156"/>
                <a:gd name="T59" fmla="*/ 578 h 1102"/>
                <a:gd name="T60" fmla="*/ 391 w 1156"/>
                <a:gd name="T61" fmla="*/ 534 h 1102"/>
                <a:gd name="T62" fmla="*/ 466 w 1156"/>
                <a:gd name="T63" fmla="*/ 534 h 1102"/>
                <a:gd name="T64" fmla="*/ 555 w 1156"/>
                <a:gd name="T65" fmla="*/ 469 h 1102"/>
                <a:gd name="T66" fmla="*/ 578 w 1156"/>
                <a:gd name="T67" fmla="*/ 398 h 1102"/>
                <a:gd name="T68" fmla="*/ 601 w 1156"/>
                <a:gd name="T69" fmla="*/ 469 h 1102"/>
                <a:gd name="T70" fmla="*/ 691 w 1156"/>
                <a:gd name="T71" fmla="*/ 534 h 1102"/>
                <a:gd name="T72" fmla="*/ 765 w 1156"/>
                <a:gd name="T73" fmla="*/ 534 h 1102"/>
                <a:gd name="T74" fmla="*/ 705 w 1156"/>
                <a:gd name="T75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6" h="1102">
                  <a:moveTo>
                    <a:pt x="1144" y="411"/>
                  </a:moveTo>
                  <a:cubicBezTo>
                    <a:pt x="1131" y="372"/>
                    <a:pt x="1095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6"/>
                    <a:pt x="619" y="0"/>
                    <a:pt x="578" y="0"/>
                  </a:cubicBezTo>
                  <a:cubicBezTo>
                    <a:pt x="537" y="0"/>
                    <a:pt x="501" y="26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3" y="1006"/>
                    <a:pt x="194" y="1046"/>
                    <a:pt x="221" y="1070"/>
                  </a:cubicBezTo>
                  <a:cubicBezTo>
                    <a:pt x="254" y="1099"/>
                    <a:pt x="303" y="1102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1" y="1101"/>
                    <a:pt x="898" y="1100"/>
                    <a:pt x="931" y="1074"/>
                  </a:cubicBezTo>
                  <a:cubicBezTo>
                    <a:pt x="961" y="1050"/>
                    <a:pt x="974" y="1008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6" y="450"/>
                    <a:pt x="1144" y="411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17" y="698"/>
                    <a:pt x="597" y="692"/>
                    <a:pt x="578" y="692"/>
                  </a:cubicBezTo>
                  <a:cubicBezTo>
                    <a:pt x="559" y="692"/>
                    <a:pt x="539" y="698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91">
              <a:extLst>
                <a:ext uri="{FF2B5EF4-FFF2-40B4-BE49-F238E27FC236}">
                  <a16:creationId xmlns:a16="http://schemas.microsoft.com/office/drawing/2014/main" id="{A4A80DEE-F2B3-41F8-9608-D3A32C3B88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79113" y="1374775"/>
              <a:ext cx="217488" cy="206375"/>
            </a:xfrm>
            <a:custGeom>
              <a:avLst/>
              <a:gdLst>
                <a:gd name="T0" fmla="*/ 1143 w 1157"/>
                <a:gd name="T1" fmla="*/ 409 h 1102"/>
                <a:gd name="T2" fmla="*/ 1054 w 1157"/>
                <a:gd name="T3" fmla="*/ 346 h 1102"/>
                <a:gd name="T4" fmla="*/ 759 w 1157"/>
                <a:gd name="T5" fmla="*/ 346 h 1102"/>
                <a:gd name="T6" fmla="*/ 667 w 1157"/>
                <a:gd name="T7" fmla="*/ 65 h 1102"/>
                <a:gd name="T8" fmla="*/ 578 w 1157"/>
                <a:gd name="T9" fmla="*/ 0 h 1102"/>
                <a:gd name="T10" fmla="*/ 489 w 1157"/>
                <a:gd name="T11" fmla="*/ 65 h 1102"/>
                <a:gd name="T12" fmla="*/ 397 w 1157"/>
                <a:gd name="T13" fmla="*/ 346 h 1102"/>
                <a:gd name="T14" fmla="*/ 102 w 1157"/>
                <a:gd name="T15" fmla="*/ 346 h 1102"/>
                <a:gd name="T16" fmla="*/ 12 w 1157"/>
                <a:gd name="T17" fmla="*/ 411 h 1102"/>
                <a:gd name="T18" fmla="*/ 46 w 1157"/>
                <a:gd name="T19" fmla="*/ 516 h 1102"/>
                <a:gd name="T20" fmla="*/ 286 w 1157"/>
                <a:gd name="T21" fmla="*/ 690 h 1102"/>
                <a:gd name="T22" fmla="*/ 194 w 1157"/>
                <a:gd name="T23" fmla="*/ 971 h 1102"/>
                <a:gd name="T24" fmla="*/ 225 w 1157"/>
                <a:gd name="T25" fmla="*/ 1074 h 1102"/>
                <a:gd name="T26" fmla="*/ 339 w 1157"/>
                <a:gd name="T27" fmla="*/ 1076 h 1102"/>
                <a:gd name="T28" fmla="*/ 578 w 1157"/>
                <a:gd name="T29" fmla="*/ 902 h 1102"/>
                <a:gd name="T30" fmla="*/ 817 w 1157"/>
                <a:gd name="T31" fmla="*/ 1076 h 1102"/>
                <a:gd name="T32" fmla="*/ 935 w 1157"/>
                <a:gd name="T33" fmla="*/ 1070 h 1102"/>
                <a:gd name="T34" fmla="*/ 962 w 1157"/>
                <a:gd name="T35" fmla="*/ 971 h 1102"/>
                <a:gd name="T36" fmla="*/ 870 w 1157"/>
                <a:gd name="T37" fmla="*/ 690 h 1102"/>
                <a:gd name="T38" fmla="*/ 1110 w 1157"/>
                <a:gd name="T39" fmla="*/ 516 h 1102"/>
                <a:gd name="T40" fmla="*/ 1143 w 1157"/>
                <a:gd name="T41" fmla="*/ 409 h 1102"/>
                <a:gd name="T42" fmla="*/ 705 w 1157"/>
                <a:gd name="T43" fmla="*/ 578 h 1102"/>
                <a:gd name="T44" fmla="*/ 671 w 1157"/>
                <a:gd name="T45" fmla="*/ 683 h 1102"/>
                <a:gd name="T46" fmla="*/ 694 w 1157"/>
                <a:gd name="T47" fmla="*/ 754 h 1102"/>
                <a:gd name="T48" fmla="*/ 633 w 1157"/>
                <a:gd name="T49" fmla="*/ 710 h 1102"/>
                <a:gd name="T50" fmla="*/ 523 w 1157"/>
                <a:gd name="T51" fmla="*/ 710 h 1102"/>
                <a:gd name="T52" fmla="*/ 462 w 1157"/>
                <a:gd name="T53" fmla="*/ 754 h 1102"/>
                <a:gd name="T54" fmla="*/ 485 w 1157"/>
                <a:gd name="T55" fmla="*/ 683 h 1102"/>
                <a:gd name="T56" fmla="*/ 451 w 1157"/>
                <a:gd name="T57" fmla="*/ 578 h 1102"/>
                <a:gd name="T58" fmla="*/ 391 w 1157"/>
                <a:gd name="T59" fmla="*/ 534 h 1102"/>
                <a:gd name="T60" fmla="*/ 466 w 1157"/>
                <a:gd name="T61" fmla="*/ 534 h 1102"/>
                <a:gd name="T62" fmla="*/ 555 w 1157"/>
                <a:gd name="T63" fmla="*/ 469 h 1102"/>
                <a:gd name="T64" fmla="*/ 578 w 1157"/>
                <a:gd name="T65" fmla="*/ 398 h 1102"/>
                <a:gd name="T66" fmla="*/ 601 w 1157"/>
                <a:gd name="T67" fmla="*/ 469 h 1102"/>
                <a:gd name="T68" fmla="*/ 691 w 1157"/>
                <a:gd name="T69" fmla="*/ 534 h 1102"/>
                <a:gd name="T70" fmla="*/ 765 w 1157"/>
                <a:gd name="T71" fmla="*/ 534 h 1102"/>
                <a:gd name="T72" fmla="*/ 705 w 1157"/>
                <a:gd name="T73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7" h="1102">
                  <a:moveTo>
                    <a:pt x="1143" y="409"/>
                  </a:moveTo>
                  <a:cubicBezTo>
                    <a:pt x="1130" y="372"/>
                    <a:pt x="1094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7"/>
                    <a:pt x="618" y="0"/>
                    <a:pt x="578" y="0"/>
                  </a:cubicBezTo>
                  <a:cubicBezTo>
                    <a:pt x="538" y="0"/>
                    <a:pt x="501" y="27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2" y="1008"/>
                    <a:pt x="195" y="1050"/>
                    <a:pt x="225" y="1074"/>
                  </a:cubicBezTo>
                  <a:cubicBezTo>
                    <a:pt x="258" y="1100"/>
                    <a:pt x="305" y="1101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3" y="1102"/>
                    <a:pt x="902" y="1099"/>
                    <a:pt x="935" y="1070"/>
                  </a:cubicBezTo>
                  <a:cubicBezTo>
                    <a:pt x="962" y="1046"/>
                    <a:pt x="973" y="1006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7" y="448"/>
                    <a:pt x="1143" y="409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00" y="686"/>
                    <a:pt x="556" y="686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6F80DCE6-A7A3-4609-8E42-A956CA963F18}"/>
              </a:ext>
            </a:extLst>
          </p:cNvPr>
          <p:cNvGrpSpPr/>
          <p:nvPr/>
        </p:nvGrpSpPr>
        <p:grpSpPr>
          <a:xfrm>
            <a:off x="6825042" y="4515336"/>
            <a:ext cx="490076" cy="396852"/>
            <a:chOff x="180975" y="2413001"/>
            <a:chExt cx="1201738" cy="973138"/>
          </a:xfrm>
          <a:solidFill>
            <a:schemeClr val="bg1"/>
          </a:solidFill>
        </p:grpSpPr>
        <p:sp>
          <p:nvSpPr>
            <p:cNvPr id="72" name="Freeform 95">
              <a:extLst>
                <a:ext uri="{FF2B5EF4-FFF2-40B4-BE49-F238E27FC236}">
                  <a16:creationId xmlns:a16="http://schemas.microsoft.com/office/drawing/2014/main" id="{DC646CED-167B-4430-9A22-AEF9DF3FE0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0975" y="2413001"/>
              <a:ext cx="1201738" cy="973138"/>
            </a:xfrm>
            <a:custGeom>
              <a:avLst/>
              <a:gdLst>
                <a:gd name="T0" fmla="*/ 4861 w 6400"/>
                <a:gd name="T1" fmla="*/ 1002 h 5198"/>
                <a:gd name="T2" fmla="*/ 4302 w 6400"/>
                <a:gd name="T3" fmla="*/ 0 h 5198"/>
                <a:gd name="T4" fmla="*/ 3016 w 6400"/>
                <a:gd name="T5" fmla="*/ 52 h 5198"/>
                <a:gd name="T6" fmla="*/ 1691 w 6400"/>
                <a:gd name="T7" fmla="*/ 1002 h 5198"/>
                <a:gd name="T8" fmla="*/ 1396 w 6400"/>
                <a:gd name="T9" fmla="*/ 601 h 5198"/>
                <a:gd name="T10" fmla="*/ 501 w 6400"/>
                <a:gd name="T11" fmla="*/ 896 h 5198"/>
                <a:gd name="T12" fmla="*/ 495 w 6400"/>
                <a:gd name="T13" fmla="*/ 1002 h 5198"/>
                <a:gd name="T14" fmla="*/ 0 w 6400"/>
                <a:gd name="T15" fmla="*/ 4703 h 5198"/>
                <a:gd name="T16" fmla="*/ 5905 w 6400"/>
                <a:gd name="T17" fmla="*/ 5198 h 5198"/>
                <a:gd name="T18" fmla="*/ 6400 w 6400"/>
                <a:gd name="T19" fmla="*/ 1497 h 5198"/>
                <a:gd name="T20" fmla="*/ 3158 w 6400"/>
                <a:gd name="T21" fmla="*/ 188 h 5198"/>
                <a:gd name="T22" fmla="*/ 4651 w 6400"/>
                <a:gd name="T23" fmla="*/ 1002 h 5198"/>
                <a:gd name="T24" fmla="*/ 4183 w 6400"/>
                <a:gd name="T25" fmla="*/ 464 h 5198"/>
                <a:gd name="T26" fmla="*/ 3308 w 6400"/>
                <a:gd name="T27" fmla="*/ 401 h 5198"/>
                <a:gd name="T28" fmla="*/ 3033 w 6400"/>
                <a:gd name="T29" fmla="*/ 1002 h 5198"/>
                <a:gd name="T30" fmla="*/ 3158 w 6400"/>
                <a:gd name="T31" fmla="*/ 188 h 5198"/>
                <a:gd name="T32" fmla="*/ 3232 w 6400"/>
                <a:gd name="T33" fmla="*/ 1002 h 5198"/>
                <a:gd name="T34" fmla="*/ 4027 w 6400"/>
                <a:gd name="T35" fmla="*/ 589 h 5198"/>
                <a:gd name="T36" fmla="*/ 689 w 6400"/>
                <a:gd name="T37" fmla="*/ 896 h 5198"/>
                <a:gd name="T38" fmla="*/ 1396 w 6400"/>
                <a:gd name="T39" fmla="*/ 789 h 5198"/>
                <a:gd name="T40" fmla="*/ 1503 w 6400"/>
                <a:gd name="T41" fmla="*/ 1002 h 5198"/>
                <a:gd name="T42" fmla="*/ 689 w 6400"/>
                <a:gd name="T43" fmla="*/ 896 h 5198"/>
                <a:gd name="T44" fmla="*/ 5905 w 6400"/>
                <a:gd name="T45" fmla="*/ 5010 h 5198"/>
                <a:gd name="T46" fmla="*/ 1490 w 6400"/>
                <a:gd name="T47" fmla="*/ 4453 h 5198"/>
                <a:gd name="T48" fmla="*/ 1303 w 6400"/>
                <a:gd name="T49" fmla="*/ 4453 h 5198"/>
                <a:gd name="T50" fmla="*/ 495 w 6400"/>
                <a:gd name="T51" fmla="*/ 5010 h 5198"/>
                <a:gd name="T52" fmla="*/ 188 w 6400"/>
                <a:gd name="T53" fmla="*/ 1497 h 5198"/>
                <a:gd name="T54" fmla="*/ 2004 w 6400"/>
                <a:gd name="T55" fmla="*/ 1190 h 5198"/>
                <a:gd name="T56" fmla="*/ 1837 w 6400"/>
                <a:gd name="T57" fmla="*/ 2693 h 5198"/>
                <a:gd name="T58" fmla="*/ 1303 w 6400"/>
                <a:gd name="T59" fmla="*/ 3492 h 5198"/>
                <a:gd name="T60" fmla="*/ 1303 w 6400"/>
                <a:gd name="T61" fmla="*/ 4002 h 5198"/>
                <a:gd name="T62" fmla="*/ 1490 w 6400"/>
                <a:gd name="T63" fmla="*/ 4002 h 5198"/>
                <a:gd name="T64" fmla="*/ 1759 w 6400"/>
                <a:gd name="T65" fmla="*/ 2970 h 5198"/>
                <a:gd name="T66" fmla="*/ 2192 w 6400"/>
                <a:gd name="T67" fmla="*/ 2420 h 5198"/>
                <a:gd name="T68" fmla="*/ 5905 w 6400"/>
                <a:gd name="T69" fmla="*/ 1190 h 5198"/>
                <a:gd name="T70" fmla="*/ 6212 w 6400"/>
                <a:gd name="T71" fmla="*/ 4703 h 5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00" h="5198">
                  <a:moveTo>
                    <a:pt x="5905" y="1002"/>
                  </a:moveTo>
                  <a:lnTo>
                    <a:pt x="4861" y="1002"/>
                  </a:lnTo>
                  <a:lnTo>
                    <a:pt x="4386" y="52"/>
                  </a:lnTo>
                  <a:cubicBezTo>
                    <a:pt x="4370" y="20"/>
                    <a:pt x="4338" y="0"/>
                    <a:pt x="4302" y="0"/>
                  </a:cubicBezTo>
                  <a:lnTo>
                    <a:pt x="3100" y="0"/>
                  </a:lnTo>
                  <a:cubicBezTo>
                    <a:pt x="3064" y="0"/>
                    <a:pt x="3032" y="20"/>
                    <a:pt x="3016" y="52"/>
                  </a:cubicBezTo>
                  <a:lnTo>
                    <a:pt x="2541" y="1002"/>
                  </a:lnTo>
                  <a:lnTo>
                    <a:pt x="1691" y="1002"/>
                  </a:lnTo>
                  <a:lnTo>
                    <a:pt x="1691" y="896"/>
                  </a:lnTo>
                  <a:cubicBezTo>
                    <a:pt x="1691" y="733"/>
                    <a:pt x="1559" y="601"/>
                    <a:pt x="1396" y="601"/>
                  </a:cubicBezTo>
                  <a:lnTo>
                    <a:pt x="795" y="601"/>
                  </a:lnTo>
                  <a:cubicBezTo>
                    <a:pt x="633" y="601"/>
                    <a:pt x="501" y="733"/>
                    <a:pt x="501" y="896"/>
                  </a:cubicBezTo>
                  <a:lnTo>
                    <a:pt x="501" y="1002"/>
                  </a:lnTo>
                  <a:lnTo>
                    <a:pt x="495" y="1002"/>
                  </a:lnTo>
                  <a:cubicBezTo>
                    <a:pt x="222" y="1002"/>
                    <a:pt x="0" y="1224"/>
                    <a:pt x="0" y="1497"/>
                  </a:cubicBezTo>
                  <a:lnTo>
                    <a:pt x="0" y="4703"/>
                  </a:lnTo>
                  <a:cubicBezTo>
                    <a:pt x="0" y="4976"/>
                    <a:pt x="222" y="5198"/>
                    <a:pt x="495" y="5198"/>
                  </a:cubicBezTo>
                  <a:lnTo>
                    <a:pt x="5905" y="5198"/>
                  </a:lnTo>
                  <a:cubicBezTo>
                    <a:pt x="6178" y="5198"/>
                    <a:pt x="6400" y="4976"/>
                    <a:pt x="6400" y="4703"/>
                  </a:cubicBezTo>
                  <a:lnTo>
                    <a:pt x="6400" y="1497"/>
                  </a:lnTo>
                  <a:cubicBezTo>
                    <a:pt x="6400" y="1224"/>
                    <a:pt x="6178" y="1002"/>
                    <a:pt x="5905" y="1002"/>
                  </a:cubicBezTo>
                  <a:close/>
                  <a:moveTo>
                    <a:pt x="3158" y="188"/>
                  </a:moveTo>
                  <a:lnTo>
                    <a:pt x="4244" y="188"/>
                  </a:lnTo>
                  <a:lnTo>
                    <a:pt x="4651" y="1002"/>
                  </a:lnTo>
                  <a:lnTo>
                    <a:pt x="4369" y="1002"/>
                  </a:lnTo>
                  <a:lnTo>
                    <a:pt x="4183" y="464"/>
                  </a:lnTo>
                  <a:cubicBezTo>
                    <a:pt x="4170" y="426"/>
                    <a:pt x="4134" y="401"/>
                    <a:pt x="4094" y="401"/>
                  </a:cubicBezTo>
                  <a:lnTo>
                    <a:pt x="3308" y="401"/>
                  </a:lnTo>
                  <a:cubicBezTo>
                    <a:pt x="3268" y="401"/>
                    <a:pt x="3232" y="426"/>
                    <a:pt x="3219" y="464"/>
                  </a:cubicBezTo>
                  <a:lnTo>
                    <a:pt x="3033" y="1002"/>
                  </a:lnTo>
                  <a:lnTo>
                    <a:pt x="2751" y="1002"/>
                  </a:lnTo>
                  <a:lnTo>
                    <a:pt x="3158" y="188"/>
                  </a:lnTo>
                  <a:close/>
                  <a:moveTo>
                    <a:pt x="4170" y="1002"/>
                  </a:moveTo>
                  <a:lnTo>
                    <a:pt x="3232" y="1002"/>
                  </a:lnTo>
                  <a:lnTo>
                    <a:pt x="3375" y="589"/>
                  </a:lnTo>
                  <a:lnTo>
                    <a:pt x="4027" y="589"/>
                  </a:lnTo>
                  <a:lnTo>
                    <a:pt x="4170" y="1002"/>
                  </a:lnTo>
                  <a:close/>
                  <a:moveTo>
                    <a:pt x="689" y="896"/>
                  </a:moveTo>
                  <a:cubicBezTo>
                    <a:pt x="689" y="837"/>
                    <a:pt x="737" y="789"/>
                    <a:pt x="795" y="789"/>
                  </a:cubicBezTo>
                  <a:lnTo>
                    <a:pt x="1396" y="789"/>
                  </a:lnTo>
                  <a:cubicBezTo>
                    <a:pt x="1455" y="789"/>
                    <a:pt x="1503" y="837"/>
                    <a:pt x="1503" y="896"/>
                  </a:cubicBezTo>
                  <a:lnTo>
                    <a:pt x="1503" y="1002"/>
                  </a:lnTo>
                  <a:lnTo>
                    <a:pt x="689" y="1002"/>
                  </a:lnTo>
                  <a:lnTo>
                    <a:pt x="689" y="896"/>
                  </a:lnTo>
                  <a:close/>
                  <a:moveTo>
                    <a:pt x="6212" y="4703"/>
                  </a:moveTo>
                  <a:cubicBezTo>
                    <a:pt x="6212" y="4872"/>
                    <a:pt x="6075" y="5010"/>
                    <a:pt x="5905" y="5010"/>
                  </a:cubicBezTo>
                  <a:lnTo>
                    <a:pt x="1490" y="5010"/>
                  </a:lnTo>
                  <a:lnTo>
                    <a:pt x="1490" y="4453"/>
                  </a:lnTo>
                  <a:cubicBezTo>
                    <a:pt x="1490" y="4401"/>
                    <a:pt x="1448" y="4359"/>
                    <a:pt x="1396" y="4359"/>
                  </a:cubicBezTo>
                  <a:cubicBezTo>
                    <a:pt x="1345" y="4359"/>
                    <a:pt x="1303" y="4401"/>
                    <a:pt x="1303" y="4453"/>
                  </a:cubicBezTo>
                  <a:lnTo>
                    <a:pt x="1303" y="5010"/>
                  </a:lnTo>
                  <a:lnTo>
                    <a:pt x="495" y="5010"/>
                  </a:lnTo>
                  <a:cubicBezTo>
                    <a:pt x="326" y="5010"/>
                    <a:pt x="188" y="4872"/>
                    <a:pt x="188" y="4703"/>
                  </a:cubicBezTo>
                  <a:lnTo>
                    <a:pt x="188" y="1497"/>
                  </a:lnTo>
                  <a:cubicBezTo>
                    <a:pt x="188" y="1328"/>
                    <a:pt x="326" y="1190"/>
                    <a:pt x="495" y="1190"/>
                  </a:cubicBezTo>
                  <a:lnTo>
                    <a:pt x="2004" y="1190"/>
                  </a:lnTo>
                  <a:lnTo>
                    <a:pt x="2004" y="2420"/>
                  </a:lnTo>
                  <a:cubicBezTo>
                    <a:pt x="2004" y="2536"/>
                    <a:pt x="1940" y="2641"/>
                    <a:pt x="1837" y="2693"/>
                  </a:cubicBezTo>
                  <a:cubicBezTo>
                    <a:pt x="1764" y="2730"/>
                    <a:pt x="1696" y="2776"/>
                    <a:pt x="1635" y="2829"/>
                  </a:cubicBezTo>
                  <a:cubicBezTo>
                    <a:pt x="1371" y="3062"/>
                    <a:pt x="1315" y="3370"/>
                    <a:pt x="1303" y="3492"/>
                  </a:cubicBezTo>
                  <a:cubicBezTo>
                    <a:pt x="1303" y="3495"/>
                    <a:pt x="1303" y="3498"/>
                    <a:pt x="1303" y="3501"/>
                  </a:cubicBezTo>
                  <a:lnTo>
                    <a:pt x="1303" y="4002"/>
                  </a:lnTo>
                  <a:cubicBezTo>
                    <a:pt x="1303" y="4054"/>
                    <a:pt x="1345" y="4096"/>
                    <a:pt x="1396" y="4096"/>
                  </a:cubicBezTo>
                  <a:cubicBezTo>
                    <a:pt x="1448" y="4096"/>
                    <a:pt x="1490" y="4054"/>
                    <a:pt x="1490" y="4002"/>
                  </a:cubicBezTo>
                  <a:lnTo>
                    <a:pt x="1490" y="3505"/>
                  </a:lnTo>
                  <a:cubicBezTo>
                    <a:pt x="1501" y="3403"/>
                    <a:pt x="1548" y="3156"/>
                    <a:pt x="1759" y="2970"/>
                  </a:cubicBezTo>
                  <a:cubicBezTo>
                    <a:pt x="1808" y="2927"/>
                    <a:pt x="1863" y="2890"/>
                    <a:pt x="1921" y="2860"/>
                  </a:cubicBezTo>
                  <a:cubicBezTo>
                    <a:pt x="2088" y="2776"/>
                    <a:pt x="2192" y="2607"/>
                    <a:pt x="2192" y="2420"/>
                  </a:cubicBezTo>
                  <a:lnTo>
                    <a:pt x="2192" y="1190"/>
                  </a:lnTo>
                  <a:lnTo>
                    <a:pt x="5905" y="1190"/>
                  </a:lnTo>
                  <a:cubicBezTo>
                    <a:pt x="6074" y="1190"/>
                    <a:pt x="6212" y="1328"/>
                    <a:pt x="6212" y="1497"/>
                  </a:cubicBezTo>
                  <a:lnTo>
                    <a:pt x="6212" y="470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96">
              <a:extLst>
                <a:ext uri="{FF2B5EF4-FFF2-40B4-BE49-F238E27FC236}">
                  <a16:creationId xmlns:a16="http://schemas.microsoft.com/office/drawing/2014/main" id="{5F2FDA61-BCC7-4948-B848-E442220FCE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4363" y="2751138"/>
              <a:ext cx="523875" cy="522288"/>
            </a:xfrm>
            <a:custGeom>
              <a:avLst/>
              <a:gdLst>
                <a:gd name="T0" fmla="*/ 1397 w 2793"/>
                <a:gd name="T1" fmla="*/ 0 h 2793"/>
                <a:gd name="T2" fmla="*/ 0 w 2793"/>
                <a:gd name="T3" fmla="*/ 1396 h 2793"/>
                <a:gd name="T4" fmla="*/ 1397 w 2793"/>
                <a:gd name="T5" fmla="*/ 2793 h 2793"/>
                <a:gd name="T6" fmla="*/ 2793 w 2793"/>
                <a:gd name="T7" fmla="*/ 1396 h 2793"/>
                <a:gd name="T8" fmla="*/ 1397 w 2793"/>
                <a:gd name="T9" fmla="*/ 0 h 2793"/>
                <a:gd name="T10" fmla="*/ 1397 w 2793"/>
                <a:gd name="T11" fmla="*/ 2605 h 2793"/>
                <a:gd name="T12" fmla="*/ 188 w 2793"/>
                <a:gd name="T13" fmla="*/ 1396 h 2793"/>
                <a:gd name="T14" fmla="*/ 1397 w 2793"/>
                <a:gd name="T15" fmla="*/ 188 h 2793"/>
                <a:gd name="T16" fmla="*/ 2606 w 2793"/>
                <a:gd name="T17" fmla="*/ 1396 h 2793"/>
                <a:gd name="T18" fmla="*/ 1397 w 2793"/>
                <a:gd name="T19" fmla="*/ 2605 h 2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3" h="2793">
                  <a:moveTo>
                    <a:pt x="1397" y="0"/>
                  </a:moveTo>
                  <a:cubicBezTo>
                    <a:pt x="627" y="0"/>
                    <a:pt x="0" y="626"/>
                    <a:pt x="0" y="1396"/>
                  </a:cubicBezTo>
                  <a:cubicBezTo>
                    <a:pt x="0" y="2166"/>
                    <a:pt x="627" y="2793"/>
                    <a:pt x="1397" y="2793"/>
                  </a:cubicBezTo>
                  <a:cubicBezTo>
                    <a:pt x="2167" y="2793"/>
                    <a:pt x="2793" y="2166"/>
                    <a:pt x="2793" y="1396"/>
                  </a:cubicBezTo>
                  <a:cubicBezTo>
                    <a:pt x="2793" y="626"/>
                    <a:pt x="2167" y="0"/>
                    <a:pt x="1397" y="0"/>
                  </a:cubicBezTo>
                  <a:close/>
                  <a:moveTo>
                    <a:pt x="1397" y="2605"/>
                  </a:moveTo>
                  <a:cubicBezTo>
                    <a:pt x="731" y="2605"/>
                    <a:pt x="188" y="2063"/>
                    <a:pt x="188" y="1396"/>
                  </a:cubicBezTo>
                  <a:cubicBezTo>
                    <a:pt x="188" y="730"/>
                    <a:pt x="731" y="188"/>
                    <a:pt x="1397" y="188"/>
                  </a:cubicBezTo>
                  <a:cubicBezTo>
                    <a:pt x="2063" y="188"/>
                    <a:pt x="2606" y="730"/>
                    <a:pt x="2606" y="1396"/>
                  </a:cubicBezTo>
                  <a:cubicBezTo>
                    <a:pt x="2606" y="2063"/>
                    <a:pt x="2063" y="2605"/>
                    <a:pt x="1397" y="26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97">
              <a:extLst>
                <a:ext uri="{FF2B5EF4-FFF2-40B4-BE49-F238E27FC236}">
                  <a16:creationId xmlns:a16="http://schemas.microsoft.com/office/drawing/2014/main" id="{B8E9BE17-2EEE-48B0-8CC3-D2255E1749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800" y="2881313"/>
              <a:ext cx="381000" cy="293688"/>
            </a:xfrm>
            <a:custGeom>
              <a:avLst/>
              <a:gdLst>
                <a:gd name="T0" fmla="*/ 1940 w 2026"/>
                <a:gd name="T1" fmla="*/ 282 h 1570"/>
                <a:gd name="T2" fmla="*/ 1535 w 2026"/>
                <a:gd name="T3" fmla="*/ 9 h 1570"/>
                <a:gd name="T4" fmla="*/ 1013 w 2026"/>
                <a:gd name="T5" fmla="*/ 295 h 1570"/>
                <a:gd name="T6" fmla="*/ 491 w 2026"/>
                <a:gd name="T7" fmla="*/ 8 h 1570"/>
                <a:gd name="T8" fmla="*/ 86 w 2026"/>
                <a:gd name="T9" fmla="*/ 282 h 1570"/>
                <a:gd name="T10" fmla="*/ 240 w 2026"/>
                <a:gd name="T11" fmla="*/ 933 h 1570"/>
                <a:gd name="T12" fmla="*/ 968 w 2026"/>
                <a:gd name="T13" fmla="*/ 1555 h 1570"/>
                <a:gd name="T14" fmla="*/ 1058 w 2026"/>
                <a:gd name="T15" fmla="*/ 1555 h 1570"/>
                <a:gd name="T16" fmla="*/ 1786 w 2026"/>
                <a:gd name="T17" fmla="*/ 933 h 1570"/>
                <a:gd name="T18" fmla="*/ 1940 w 2026"/>
                <a:gd name="T19" fmla="*/ 282 h 1570"/>
                <a:gd name="T20" fmla="*/ 1643 w 2026"/>
                <a:gd name="T21" fmla="*/ 811 h 1570"/>
                <a:gd name="T22" fmla="*/ 1013 w 2026"/>
                <a:gd name="T23" fmla="*/ 1363 h 1570"/>
                <a:gd name="T24" fmla="*/ 383 w 2026"/>
                <a:gd name="T25" fmla="*/ 811 h 1570"/>
                <a:gd name="T26" fmla="*/ 258 w 2026"/>
                <a:gd name="T27" fmla="*/ 357 h 1570"/>
                <a:gd name="T28" fmla="*/ 499 w 2026"/>
                <a:gd name="T29" fmla="*/ 196 h 1570"/>
                <a:gd name="T30" fmla="*/ 512 w 2026"/>
                <a:gd name="T31" fmla="*/ 196 h 1570"/>
                <a:gd name="T32" fmla="*/ 930 w 2026"/>
                <a:gd name="T33" fmla="*/ 515 h 1570"/>
                <a:gd name="T34" fmla="*/ 1096 w 2026"/>
                <a:gd name="T35" fmla="*/ 515 h 1570"/>
                <a:gd name="T36" fmla="*/ 1527 w 2026"/>
                <a:gd name="T37" fmla="*/ 196 h 1570"/>
                <a:gd name="T38" fmla="*/ 1768 w 2026"/>
                <a:gd name="T39" fmla="*/ 357 h 1570"/>
                <a:gd name="T40" fmla="*/ 1643 w 2026"/>
                <a:gd name="T41" fmla="*/ 811 h 1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26" h="1570">
                  <a:moveTo>
                    <a:pt x="1940" y="282"/>
                  </a:moveTo>
                  <a:cubicBezTo>
                    <a:pt x="1870" y="121"/>
                    <a:pt x="1715" y="16"/>
                    <a:pt x="1535" y="9"/>
                  </a:cubicBezTo>
                  <a:cubicBezTo>
                    <a:pt x="1340" y="0"/>
                    <a:pt x="1155" y="103"/>
                    <a:pt x="1013" y="295"/>
                  </a:cubicBezTo>
                  <a:cubicBezTo>
                    <a:pt x="871" y="103"/>
                    <a:pt x="686" y="0"/>
                    <a:pt x="491" y="8"/>
                  </a:cubicBezTo>
                  <a:cubicBezTo>
                    <a:pt x="311" y="16"/>
                    <a:pt x="156" y="121"/>
                    <a:pt x="86" y="282"/>
                  </a:cubicBezTo>
                  <a:cubicBezTo>
                    <a:pt x="0" y="481"/>
                    <a:pt x="56" y="718"/>
                    <a:pt x="240" y="933"/>
                  </a:cubicBezTo>
                  <a:cubicBezTo>
                    <a:pt x="596" y="1348"/>
                    <a:pt x="953" y="1547"/>
                    <a:pt x="968" y="1555"/>
                  </a:cubicBezTo>
                  <a:cubicBezTo>
                    <a:pt x="996" y="1570"/>
                    <a:pt x="1030" y="1570"/>
                    <a:pt x="1058" y="1555"/>
                  </a:cubicBezTo>
                  <a:cubicBezTo>
                    <a:pt x="1073" y="1547"/>
                    <a:pt x="1430" y="1348"/>
                    <a:pt x="1786" y="933"/>
                  </a:cubicBezTo>
                  <a:cubicBezTo>
                    <a:pt x="1970" y="718"/>
                    <a:pt x="2026" y="481"/>
                    <a:pt x="1940" y="282"/>
                  </a:cubicBezTo>
                  <a:close/>
                  <a:moveTo>
                    <a:pt x="1643" y="811"/>
                  </a:moveTo>
                  <a:cubicBezTo>
                    <a:pt x="1382" y="1115"/>
                    <a:pt x="1117" y="1298"/>
                    <a:pt x="1013" y="1363"/>
                  </a:cubicBezTo>
                  <a:cubicBezTo>
                    <a:pt x="909" y="1298"/>
                    <a:pt x="644" y="1115"/>
                    <a:pt x="383" y="811"/>
                  </a:cubicBezTo>
                  <a:cubicBezTo>
                    <a:pt x="247" y="652"/>
                    <a:pt x="202" y="487"/>
                    <a:pt x="258" y="357"/>
                  </a:cubicBezTo>
                  <a:cubicBezTo>
                    <a:pt x="299" y="262"/>
                    <a:pt x="392" y="201"/>
                    <a:pt x="499" y="196"/>
                  </a:cubicBezTo>
                  <a:cubicBezTo>
                    <a:pt x="503" y="196"/>
                    <a:pt x="508" y="196"/>
                    <a:pt x="512" y="196"/>
                  </a:cubicBezTo>
                  <a:cubicBezTo>
                    <a:pt x="669" y="196"/>
                    <a:pt x="821" y="312"/>
                    <a:pt x="930" y="515"/>
                  </a:cubicBezTo>
                  <a:cubicBezTo>
                    <a:pt x="965" y="580"/>
                    <a:pt x="1061" y="580"/>
                    <a:pt x="1096" y="515"/>
                  </a:cubicBezTo>
                  <a:cubicBezTo>
                    <a:pt x="1209" y="306"/>
                    <a:pt x="1366" y="189"/>
                    <a:pt x="1527" y="196"/>
                  </a:cubicBezTo>
                  <a:cubicBezTo>
                    <a:pt x="1634" y="201"/>
                    <a:pt x="1727" y="262"/>
                    <a:pt x="1768" y="357"/>
                  </a:cubicBezTo>
                  <a:cubicBezTo>
                    <a:pt x="1824" y="487"/>
                    <a:pt x="1779" y="652"/>
                    <a:pt x="1643" y="81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98">
              <a:extLst>
                <a:ext uri="{FF2B5EF4-FFF2-40B4-BE49-F238E27FC236}">
                  <a16:creationId xmlns:a16="http://schemas.microsoft.com/office/drawing/2014/main" id="{F1EE3F03-64F4-42A2-8194-EA392DC8CC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5213" y="2657476"/>
              <a:ext cx="260350" cy="147638"/>
            </a:xfrm>
            <a:custGeom>
              <a:avLst/>
              <a:gdLst>
                <a:gd name="T0" fmla="*/ 1096 w 1390"/>
                <a:gd name="T1" fmla="*/ 0 h 789"/>
                <a:gd name="T2" fmla="*/ 295 w 1390"/>
                <a:gd name="T3" fmla="*/ 0 h 789"/>
                <a:gd name="T4" fmla="*/ 0 w 1390"/>
                <a:gd name="T5" fmla="*/ 294 h 789"/>
                <a:gd name="T6" fmla="*/ 0 w 1390"/>
                <a:gd name="T7" fmla="*/ 494 h 789"/>
                <a:gd name="T8" fmla="*/ 295 w 1390"/>
                <a:gd name="T9" fmla="*/ 789 h 789"/>
                <a:gd name="T10" fmla="*/ 1096 w 1390"/>
                <a:gd name="T11" fmla="*/ 789 h 789"/>
                <a:gd name="T12" fmla="*/ 1390 w 1390"/>
                <a:gd name="T13" fmla="*/ 494 h 789"/>
                <a:gd name="T14" fmla="*/ 1390 w 1390"/>
                <a:gd name="T15" fmla="*/ 294 h 789"/>
                <a:gd name="T16" fmla="*/ 1096 w 1390"/>
                <a:gd name="T17" fmla="*/ 0 h 789"/>
                <a:gd name="T18" fmla="*/ 1203 w 1390"/>
                <a:gd name="T19" fmla="*/ 494 h 789"/>
                <a:gd name="T20" fmla="*/ 1096 w 1390"/>
                <a:gd name="T21" fmla="*/ 601 h 789"/>
                <a:gd name="T22" fmla="*/ 295 w 1390"/>
                <a:gd name="T23" fmla="*/ 601 h 789"/>
                <a:gd name="T24" fmla="*/ 188 w 1390"/>
                <a:gd name="T25" fmla="*/ 494 h 789"/>
                <a:gd name="T26" fmla="*/ 188 w 1390"/>
                <a:gd name="T27" fmla="*/ 294 h 789"/>
                <a:gd name="T28" fmla="*/ 295 w 1390"/>
                <a:gd name="T29" fmla="*/ 188 h 789"/>
                <a:gd name="T30" fmla="*/ 1096 w 1390"/>
                <a:gd name="T31" fmla="*/ 188 h 789"/>
                <a:gd name="T32" fmla="*/ 1203 w 1390"/>
                <a:gd name="T33" fmla="*/ 294 h 789"/>
                <a:gd name="T34" fmla="*/ 1203 w 1390"/>
                <a:gd name="T35" fmla="*/ 494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90" h="789">
                  <a:moveTo>
                    <a:pt x="1096" y="0"/>
                  </a:moveTo>
                  <a:lnTo>
                    <a:pt x="295" y="0"/>
                  </a:lnTo>
                  <a:cubicBezTo>
                    <a:pt x="132" y="0"/>
                    <a:pt x="0" y="132"/>
                    <a:pt x="0" y="294"/>
                  </a:cubicBezTo>
                  <a:lnTo>
                    <a:pt x="0" y="494"/>
                  </a:lnTo>
                  <a:cubicBezTo>
                    <a:pt x="0" y="657"/>
                    <a:pt x="132" y="789"/>
                    <a:pt x="295" y="789"/>
                  </a:cubicBezTo>
                  <a:lnTo>
                    <a:pt x="1096" y="789"/>
                  </a:lnTo>
                  <a:cubicBezTo>
                    <a:pt x="1258" y="789"/>
                    <a:pt x="1390" y="657"/>
                    <a:pt x="1390" y="494"/>
                  </a:cubicBezTo>
                  <a:lnTo>
                    <a:pt x="1390" y="294"/>
                  </a:lnTo>
                  <a:cubicBezTo>
                    <a:pt x="1390" y="132"/>
                    <a:pt x="1258" y="0"/>
                    <a:pt x="1096" y="0"/>
                  </a:cubicBezTo>
                  <a:close/>
                  <a:moveTo>
                    <a:pt x="1203" y="494"/>
                  </a:moveTo>
                  <a:cubicBezTo>
                    <a:pt x="1203" y="553"/>
                    <a:pt x="1155" y="601"/>
                    <a:pt x="1096" y="601"/>
                  </a:cubicBezTo>
                  <a:lnTo>
                    <a:pt x="295" y="601"/>
                  </a:lnTo>
                  <a:cubicBezTo>
                    <a:pt x="236" y="601"/>
                    <a:pt x="188" y="553"/>
                    <a:pt x="188" y="494"/>
                  </a:cubicBezTo>
                  <a:lnTo>
                    <a:pt x="188" y="294"/>
                  </a:lnTo>
                  <a:cubicBezTo>
                    <a:pt x="188" y="235"/>
                    <a:pt x="236" y="188"/>
                    <a:pt x="295" y="188"/>
                  </a:cubicBezTo>
                  <a:lnTo>
                    <a:pt x="1096" y="188"/>
                  </a:lnTo>
                  <a:cubicBezTo>
                    <a:pt x="1155" y="188"/>
                    <a:pt x="1203" y="235"/>
                    <a:pt x="1203" y="294"/>
                  </a:cubicBezTo>
                  <a:lnTo>
                    <a:pt x="1203" y="49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99">
              <a:extLst>
                <a:ext uri="{FF2B5EF4-FFF2-40B4-BE49-F238E27FC236}">
                  <a16:creationId xmlns:a16="http://schemas.microsoft.com/office/drawing/2014/main" id="{64923AC7-D7FF-49AC-A0B4-7ABDBE86F4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8875" y="2938463"/>
              <a:ext cx="149225" cy="147638"/>
            </a:xfrm>
            <a:custGeom>
              <a:avLst/>
              <a:gdLst>
                <a:gd name="T0" fmla="*/ 395 w 789"/>
                <a:gd name="T1" fmla="*/ 0 h 789"/>
                <a:gd name="T2" fmla="*/ 0 w 789"/>
                <a:gd name="T3" fmla="*/ 394 h 789"/>
                <a:gd name="T4" fmla="*/ 395 w 789"/>
                <a:gd name="T5" fmla="*/ 789 h 789"/>
                <a:gd name="T6" fmla="*/ 789 w 789"/>
                <a:gd name="T7" fmla="*/ 394 h 789"/>
                <a:gd name="T8" fmla="*/ 395 w 789"/>
                <a:gd name="T9" fmla="*/ 0 h 789"/>
                <a:gd name="T10" fmla="*/ 395 w 789"/>
                <a:gd name="T11" fmla="*/ 601 h 789"/>
                <a:gd name="T12" fmla="*/ 188 w 789"/>
                <a:gd name="T13" fmla="*/ 394 h 789"/>
                <a:gd name="T14" fmla="*/ 395 w 789"/>
                <a:gd name="T15" fmla="*/ 188 h 789"/>
                <a:gd name="T16" fmla="*/ 601 w 789"/>
                <a:gd name="T17" fmla="*/ 394 h 789"/>
                <a:gd name="T18" fmla="*/ 395 w 789"/>
                <a:gd name="T19" fmla="*/ 601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9" h="789">
                  <a:moveTo>
                    <a:pt x="395" y="0"/>
                  </a:moveTo>
                  <a:cubicBezTo>
                    <a:pt x="177" y="0"/>
                    <a:pt x="0" y="177"/>
                    <a:pt x="0" y="394"/>
                  </a:cubicBezTo>
                  <a:cubicBezTo>
                    <a:pt x="0" y="612"/>
                    <a:pt x="177" y="789"/>
                    <a:pt x="395" y="789"/>
                  </a:cubicBezTo>
                  <a:cubicBezTo>
                    <a:pt x="612" y="789"/>
                    <a:pt x="789" y="612"/>
                    <a:pt x="789" y="394"/>
                  </a:cubicBezTo>
                  <a:cubicBezTo>
                    <a:pt x="789" y="177"/>
                    <a:pt x="612" y="0"/>
                    <a:pt x="395" y="0"/>
                  </a:cubicBezTo>
                  <a:close/>
                  <a:moveTo>
                    <a:pt x="395" y="601"/>
                  </a:moveTo>
                  <a:cubicBezTo>
                    <a:pt x="281" y="601"/>
                    <a:pt x="188" y="508"/>
                    <a:pt x="188" y="394"/>
                  </a:cubicBezTo>
                  <a:cubicBezTo>
                    <a:pt x="188" y="280"/>
                    <a:pt x="281" y="188"/>
                    <a:pt x="395" y="188"/>
                  </a:cubicBezTo>
                  <a:cubicBezTo>
                    <a:pt x="509" y="188"/>
                    <a:pt x="601" y="280"/>
                    <a:pt x="601" y="394"/>
                  </a:cubicBezTo>
                  <a:cubicBezTo>
                    <a:pt x="601" y="508"/>
                    <a:pt x="509" y="601"/>
                    <a:pt x="395" y="60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D3C8A8D6-957A-4056-899F-626F8A09468F}"/>
              </a:ext>
            </a:extLst>
          </p:cNvPr>
          <p:cNvGrpSpPr/>
          <p:nvPr/>
        </p:nvGrpSpPr>
        <p:grpSpPr>
          <a:xfrm>
            <a:off x="10174870" y="4285232"/>
            <a:ext cx="816746" cy="816746"/>
            <a:chOff x="10210382" y="4285232"/>
            <a:chExt cx="816746" cy="816746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BFEED3D5-73F2-4A23-A335-1D128E8EDD31}"/>
                </a:ext>
              </a:extLst>
            </p:cNvPr>
            <p:cNvSpPr/>
            <p:nvPr/>
          </p:nvSpPr>
          <p:spPr>
            <a:xfrm>
              <a:off x="10210382" y="4285232"/>
              <a:ext cx="816746" cy="816746"/>
            </a:xfrm>
            <a:prstGeom prst="ellipse">
              <a:avLst/>
            </a:prstGeom>
            <a:solidFill>
              <a:srgbClr val="A1A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FAD32DF0-F7CB-4939-8844-7828C4BE26FA}"/>
                </a:ext>
              </a:extLst>
            </p:cNvPr>
            <p:cNvGrpSpPr/>
            <p:nvPr/>
          </p:nvGrpSpPr>
          <p:grpSpPr>
            <a:xfrm>
              <a:off x="10397023" y="4461926"/>
              <a:ext cx="443464" cy="488781"/>
              <a:chOff x="1709738" y="2300288"/>
              <a:chExt cx="1087438" cy="1198563"/>
            </a:xfrm>
            <a:solidFill>
              <a:schemeClr val="bg1"/>
            </a:solidFill>
          </p:grpSpPr>
          <p:sp>
            <p:nvSpPr>
              <p:cNvPr id="80" name="Freeform 103">
                <a:extLst>
                  <a:ext uri="{FF2B5EF4-FFF2-40B4-BE49-F238E27FC236}">
                    <a16:creationId xmlns:a16="http://schemas.microsoft.com/office/drawing/2014/main" id="{014D149D-B2EB-409D-9419-123943D7C0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11438" y="2544763"/>
                <a:ext cx="111125" cy="241300"/>
              </a:xfrm>
              <a:custGeom>
                <a:avLst/>
                <a:gdLst>
                  <a:gd name="T0" fmla="*/ 495 w 589"/>
                  <a:gd name="T1" fmla="*/ 0 h 1294"/>
                  <a:gd name="T2" fmla="*/ 94 w 589"/>
                  <a:gd name="T3" fmla="*/ 0 h 1294"/>
                  <a:gd name="T4" fmla="*/ 0 w 589"/>
                  <a:gd name="T5" fmla="*/ 93 h 1294"/>
                  <a:gd name="T6" fmla="*/ 0 w 589"/>
                  <a:gd name="T7" fmla="*/ 1196 h 1294"/>
                  <a:gd name="T8" fmla="*/ 42 w 589"/>
                  <a:gd name="T9" fmla="*/ 1274 h 1294"/>
                  <a:gd name="T10" fmla="*/ 131 w 589"/>
                  <a:gd name="T11" fmla="*/ 1282 h 1294"/>
                  <a:gd name="T12" fmla="*/ 589 w 589"/>
                  <a:gd name="T13" fmla="*/ 695 h 1294"/>
                  <a:gd name="T14" fmla="*/ 589 w 589"/>
                  <a:gd name="T15" fmla="*/ 93 h 1294"/>
                  <a:gd name="T16" fmla="*/ 495 w 589"/>
                  <a:gd name="T17" fmla="*/ 0 h 1294"/>
                  <a:gd name="T18" fmla="*/ 401 w 589"/>
                  <a:gd name="T19" fmla="*/ 695 h 1294"/>
                  <a:gd name="T20" fmla="*/ 188 w 589"/>
                  <a:gd name="T21" fmla="*/ 1040 h 1294"/>
                  <a:gd name="T22" fmla="*/ 188 w 589"/>
                  <a:gd name="T23" fmla="*/ 187 h 1294"/>
                  <a:gd name="T24" fmla="*/ 401 w 589"/>
                  <a:gd name="T25" fmla="*/ 187 h 1294"/>
                  <a:gd name="T26" fmla="*/ 401 w 589"/>
                  <a:gd name="T27" fmla="*/ 695 h 1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9" h="1294">
                    <a:moveTo>
                      <a:pt x="495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3"/>
                    </a:cubicBezTo>
                    <a:lnTo>
                      <a:pt x="0" y="1196"/>
                    </a:lnTo>
                    <a:cubicBezTo>
                      <a:pt x="0" y="1227"/>
                      <a:pt x="16" y="1257"/>
                      <a:pt x="42" y="1274"/>
                    </a:cubicBezTo>
                    <a:cubicBezTo>
                      <a:pt x="69" y="1291"/>
                      <a:pt x="103" y="1294"/>
                      <a:pt x="131" y="1282"/>
                    </a:cubicBezTo>
                    <a:cubicBezTo>
                      <a:pt x="340" y="1191"/>
                      <a:pt x="589" y="1015"/>
                      <a:pt x="589" y="695"/>
                    </a:cubicBezTo>
                    <a:lnTo>
                      <a:pt x="589" y="93"/>
                    </a:lnTo>
                    <a:cubicBezTo>
                      <a:pt x="589" y="42"/>
                      <a:pt x="547" y="0"/>
                      <a:pt x="495" y="0"/>
                    </a:cubicBezTo>
                    <a:close/>
                    <a:moveTo>
                      <a:pt x="401" y="695"/>
                    </a:moveTo>
                    <a:cubicBezTo>
                      <a:pt x="401" y="833"/>
                      <a:pt x="329" y="948"/>
                      <a:pt x="188" y="1040"/>
                    </a:cubicBezTo>
                    <a:lnTo>
                      <a:pt x="188" y="187"/>
                    </a:lnTo>
                    <a:lnTo>
                      <a:pt x="401" y="187"/>
                    </a:lnTo>
                    <a:lnTo>
                      <a:pt x="401" y="69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" name="Freeform 104">
                <a:extLst>
                  <a:ext uri="{FF2B5EF4-FFF2-40B4-BE49-F238E27FC236}">
                    <a16:creationId xmlns:a16="http://schemas.microsoft.com/office/drawing/2014/main" id="{E22AB53A-1532-44C0-AB7C-DDCA81D612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09738" y="2300288"/>
                <a:ext cx="1087438" cy="1198563"/>
              </a:xfrm>
              <a:custGeom>
                <a:avLst/>
                <a:gdLst>
                  <a:gd name="T0" fmla="*/ 4519 w 5798"/>
                  <a:gd name="T1" fmla="*/ 902 h 6400"/>
                  <a:gd name="T2" fmla="*/ 3193 w 5798"/>
                  <a:gd name="T3" fmla="*/ 294 h 6400"/>
                  <a:gd name="T4" fmla="*/ 2605 w 5798"/>
                  <a:gd name="T5" fmla="*/ 294 h 6400"/>
                  <a:gd name="T6" fmla="*/ 1279 w 5798"/>
                  <a:gd name="T7" fmla="*/ 902 h 6400"/>
                  <a:gd name="T8" fmla="*/ 0 w 5798"/>
                  <a:gd name="T9" fmla="*/ 996 h 6400"/>
                  <a:gd name="T10" fmla="*/ 618 w 5798"/>
                  <a:gd name="T11" fmla="*/ 2882 h 6400"/>
                  <a:gd name="T12" fmla="*/ 2605 w 5798"/>
                  <a:gd name="T13" fmla="*/ 4070 h 6400"/>
                  <a:gd name="T14" fmla="*/ 1269 w 5798"/>
                  <a:gd name="T15" fmla="*/ 5916 h 6400"/>
                  <a:gd name="T16" fmla="*/ 1202 w 5798"/>
                  <a:gd name="T17" fmla="*/ 6306 h 6400"/>
                  <a:gd name="T18" fmla="*/ 4502 w 5798"/>
                  <a:gd name="T19" fmla="*/ 6400 h 6400"/>
                  <a:gd name="T20" fmla="*/ 4596 w 5798"/>
                  <a:gd name="T21" fmla="*/ 6005 h 6400"/>
                  <a:gd name="T22" fmla="*/ 3193 w 5798"/>
                  <a:gd name="T23" fmla="*/ 5264 h 6400"/>
                  <a:gd name="T24" fmla="*/ 4449 w 5798"/>
                  <a:gd name="T25" fmla="*/ 3088 h 6400"/>
                  <a:gd name="T26" fmla="*/ 4464 w 5798"/>
                  <a:gd name="T27" fmla="*/ 3088 h 6400"/>
                  <a:gd name="T28" fmla="*/ 5798 w 5798"/>
                  <a:gd name="T29" fmla="*/ 1998 h 6400"/>
                  <a:gd name="T30" fmla="*/ 5704 w 5798"/>
                  <a:gd name="T31" fmla="*/ 902 h 6400"/>
                  <a:gd name="T32" fmla="*/ 187 w 5798"/>
                  <a:gd name="T33" fmla="*/ 1998 h 6400"/>
                  <a:gd name="T34" fmla="*/ 1202 w 5798"/>
                  <a:gd name="T35" fmla="*/ 1090 h 6400"/>
                  <a:gd name="T36" fmla="*/ 1274 w 5798"/>
                  <a:gd name="T37" fmla="*/ 2889 h 6400"/>
                  <a:gd name="T38" fmla="*/ 2899 w 5798"/>
                  <a:gd name="T39" fmla="*/ 188 h 6400"/>
                  <a:gd name="T40" fmla="*/ 2899 w 5798"/>
                  <a:gd name="T41" fmla="*/ 401 h 6400"/>
                  <a:gd name="T42" fmla="*/ 2899 w 5798"/>
                  <a:gd name="T43" fmla="*/ 188 h 6400"/>
                  <a:gd name="T44" fmla="*/ 2899 w 5798"/>
                  <a:gd name="T45" fmla="*/ 589 h 6400"/>
                  <a:gd name="T46" fmla="*/ 3984 w 5798"/>
                  <a:gd name="T47" fmla="*/ 902 h 6400"/>
                  <a:gd name="T48" fmla="*/ 2753 w 5798"/>
                  <a:gd name="T49" fmla="*/ 550 h 6400"/>
                  <a:gd name="T50" fmla="*/ 3707 w 5798"/>
                  <a:gd name="T51" fmla="*/ 5912 h 6400"/>
                  <a:gd name="T52" fmla="*/ 3707 w 5798"/>
                  <a:gd name="T53" fmla="*/ 6099 h 6400"/>
                  <a:gd name="T54" fmla="*/ 4408 w 5798"/>
                  <a:gd name="T55" fmla="*/ 6212 h 6400"/>
                  <a:gd name="T56" fmla="*/ 1390 w 5798"/>
                  <a:gd name="T57" fmla="*/ 6099 h 6400"/>
                  <a:gd name="T58" fmla="*/ 3344 w 5798"/>
                  <a:gd name="T59" fmla="*/ 6005 h 6400"/>
                  <a:gd name="T60" fmla="*/ 1836 w 5798"/>
                  <a:gd name="T61" fmla="*/ 5912 h 6400"/>
                  <a:gd name="T62" fmla="*/ 3062 w 5798"/>
                  <a:gd name="T63" fmla="*/ 5398 h 6400"/>
                  <a:gd name="T64" fmla="*/ 2793 w 5798"/>
                  <a:gd name="T65" fmla="*/ 5210 h 6400"/>
                  <a:gd name="T66" fmla="*/ 2899 w 5798"/>
                  <a:gd name="T67" fmla="*/ 4095 h 6400"/>
                  <a:gd name="T68" fmla="*/ 3005 w 5798"/>
                  <a:gd name="T69" fmla="*/ 5210 h 6400"/>
                  <a:gd name="T70" fmla="*/ 4408 w 5798"/>
                  <a:gd name="T71" fmla="*/ 2398 h 6400"/>
                  <a:gd name="T72" fmla="*/ 1390 w 5798"/>
                  <a:gd name="T73" fmla="*/ 2398 h 6400"/>
                  <a:gd name="T74" fmla="*/ 4408 w 5798"/>
                  <a:gd name="T75" fmla="*/ 1090 h 6400"/>
                  <a:gd name="T76" fmla="*/ 5611 w 5798"/>
                  <a:gd name="T77" fmla="*/ 1998 h 6400"/>
                  <a:gd name="T78" fmla="*/ 4524 w 5798"/>
                  <a:gd name="T79" fmla="*/ 2889 h 6400"/>
                  <a:gd name="T80" fmla="*/ 4596 w 5798"/>
                  <a:gd name="T81" fmla="*/ 1090 h 6400"/>
                  <a:gd name="T82" fmla="*/ 5611 w 5798"/>
                  <a:gd name="T83" fmla="*/ 1998 h 6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798" h="6400">
                    <a:moveTo>
                      <a:pt x="5704" y="902"/>
                    </a:moveTo>
                    <a:lnTo>
                      <a:pt x="4519" y="902"/>
                    </a:lnTo>
                    <a:lnTo>
                      <a:pt x="3175" y="398"/>
                    </a:lnTo>
                    <a:cubicBezTo>
                      <a:pt x="3187" y="365"/>
                      <a:pt x="3193" y="331"/>
                      <a:pt x="3193" y="294"/>
                    </a:cubicBezTo>
                    <a:cubicBezTo>
                      <a:pt x="3193" y="132"/>
                      <a:pt x="3061" y="0"/>
                      <a:pt x="2899" y="0"/>
                    </a:cubicBezTo>
                    <a:cubicBezTo>
                      <a:pt x="2737" y="0"/>
                      <a:pt x="2605" y="132"/>
                      <a:pt x="2605" y="294"/>
                    </a:cubicBezTo>
                    <a:cubicBezTo>
                      <a:pt x="2605" y="331"/>
                      <a:pt x="2611" y="365"/>
                      <a:pt x="2623" y="398"/>
                    </a:cubicBezTo>
                    <a:lnTo>
                      <a:pt x="1279" y="902"/>
                    </a:lnTo>
                    <a:lnTo>
                      <a:pt x="94" y="902"/>
                    </a:lnTo>
                    <a:cubicBezTo>
                      <a:pt x="42" y="902"/>
                      <a:pt x="0" y="944"/>
                      <a:pt x="0" y="996"/>
                    </a:cubicBezTo>
                    <a:lnTo>
                      <a:pt x="0" y="1998"/>
                    </a:lnTo>
                    <a:cubicBezTo>
                      <a:pt x="0" y="2378"/>
                      <a:pt x="213" y="2684"/>
                      <a:pt x="618" y="2882"/>
                    </a:cubicBezTo>
                    <a:cubicBezTo>
                      <a:pt x="919" y="3030"/>
                      <a:pt x="1244" y="3077"/>
                      <a:pt x="1349" y="3089"/>
                    </a:cubicBezTo>
                    <a:cubicBezTo>
                      <a:pt x="1576" y="3595"/>
                      <a:pt x="2043" y="3971"/>
                      <a:pt x="2605" y="4070"/>
                    </a:cubicBezTo>
                    <a:lnTo>
                      <a:pt x="2605" y="5264"/>
                    </a:lnTo>
                    <a:cubicBezTo>
                      <a:pt x="2208" y="5631"/>
                      <a:pt x="1278" y="5913"/>
                      <a:pt x="1269" y="5916"/>
                    </a:cubicBezTo>
                    <a:cubicBezTo>
                      <a:pt x="1230" y="5928"/>
                      <a:pt x="1202" y="5964"/>
                      <a:pt x="1202" y="6005"/>
                    </a:cubicBezTo>
                    <a:lnTo>
                      <a:pt x="1202" y="6306"/>
                    </a:lnTo>
                    <a:cubicBezTo>
                      <a:pt x="1202" y="6358"/>
                      <a:pt x="1244" y="6400"/>
                      <a:pt x="1296" y="6400"/>
                    </a:cubicBezTo>
                    <a:lnTo>
                      <a:pt x="4502" y="6400"/>
                    </a:lnTo>
                    <a:cubicBezTo>
                      <a:pt x="4554" y="6400"/>
                      <a:pt x="4596" y="6358"/>
                      <a:pt x="4596" y="6306"/>
                    </a:cubicBezTo>
                    <a:lnTo>
                      <a:pt x="4596" y="6005"/>
                    </a:lnTo>
                    <a:cubicBezTo>
                      <a:pt x="4596" y="5964"/>
                      <a:pt x="4568" y="5928"/>
                      <a:pt x="4529" y="5916"/>
                    </a:cubicBezTo>
                    <a:cubicBezTo>
                      <a:pt x="4520" y="5913"/>
                      <a:pt x="3590" y="5631"/>
                      <a:pt x="3193" y="5264"/>
                    </a:cubicBezTo>
                    <a:lnTo>
                      <a:pt x="3193" y="4070"/>
                    </a:lnTo>
                    <a:cubicBezTo>
                      <a:pt x="3755" y="3971"/>
                      <a:pt x="4223" y="3595"/>
                      <a:pt x="4449" y="3088"/>
                    </a:cubicBezTo>
                    <a:cubicBezTo>
                      <a:pt x="4450" y="3088"/>
                      <a:pt x="4451" y="3088"/>
                      <a:pt x="4452" y="3088"/>
                    </a:cubicBezTo>
                    <a:cubicBezTo>
                      <a:pt x="4456" y="3088"/>
                      <a:pt x="4460" y="3088"/>
                      <a:pt x="4464" y="3088"/>
                    </a:cubicBezTo>
                    <a:cubicBezTo>
                      <a:pt x="4590" y="3072"/>
                      <a:pt x="4915" y="3019"/>
                      <a:pt x="5211" y="2867"/>
                    </a:cubicBezTo>
                    <a:cubicBezTo>
                      <a:pt x="5595" y="2668"/>
                      <a:pt x="5798" y="2368"/>
                      <a:pt x="5798" y="1998"/>
                    </a:cubicBezTo>
                    <a:lnTo>
                      <a:pt x="5798" y="996"/>
                    </a:lnTo>
                    <a:cubicBezTo>
                      <a:pt x="5798" y="944"/>
                      <a:pt x="5756" y="902"/>
                      <a:pt x="5704" y="902"/>
                    </a:cubicBezTo>
                    <a:close/>
                    <a:moveTo>
                      <a:pt x="700" y="2713"/>
                    </a:moveTo>
                    <a:cubicBezTo>
                      <a:pt x="360" y="2547"/>
                      <a:pt x="187" y="2306"/>
                      <a:pt x="187" y="1998"/>
                    </a:cubicBezTo>
                    <a:lnTo>
                      <a:pt x="187" y="1090"/>
                    </a:lnTo>
                    <a:lnTo>
                      <a:pt x="1202" y="1090"/>
                    </a:lnTo>
                    <a:lnTo>
                      <a:pt x="1202" y="2398"/>
                    </a:lnTo>
                    <a:cubicBezTo>
                      <a:pt x="1202" y="2569"/>
                      <a:pt x="1227" y="2734"/>
                      <a:pt x="1274" y="2889"/>
                    </a:cubicBezTo>
                    <a:cubicBezTo>
                      <a:pt x="1137" y="2867"/>
                      <a:pt x="912" y="2817"/>
                      <a:pt x="700" y="2713"/>
                    </a:cubicBezTo>
                    <a:close/>
                    <a:moveTo>
                      <a:pt x="2899" y="188"/>
                    </a:moveTo>
                    <a:cubicBezTo>
                      <a:pt x="2958" y="188"/>
                      <a:pt x="3005" y="236"/>
                      <a:pt x="3005" y="294"/>
                    </a:cubicBezTo>
                    <a:cubicBezTo>
                      <a:pt x="3005" y="353"/>
                      <a:pt x="2958" y="401"/>
                      <a:pt x="2899" y="401"/>
                    </a:cubicBezTo>
                    <a:cubicBezTo>
                      <a:pt x="2840" y="401"/>
                      <a:pt x="2793" y="353"/>
                      <a:pt x="2793" y="294"/>
                    </a:cubicBezTo>
                    <a:cubicBezTo>
                      <a:pt x="2793" y="236"/>
                      <a:pt x="2840" y="188"/>
                      <a:pt x="2899" y="188"/>
                    </a:cubicBezTo>
                    <a:close/>
                    <a:moveTo>
                      <a:pt x="2753" y="550"/>
                    </a:moveTo>
                    <a:cubicBezTo>
                      <a:pt x="2796" y="574"/>
                      <a:pt x="2846" y="589"/>
                      <a:pt x="2899" y="589"/>
                    </a:cubicBezTo>
                    <a:cubicBezTo>
                      <a:pt x="2952" y="589"/>
                      <a:pt x="3002" y="574"/>
                      <a:pt x="3045" y="550"/>
                    </a:cubicBezTo>
                    <a:lnTo>
                      <a:pt x="3984" y="902"/>
                    </a:lnTo>
                    <a:lnTo>
                      <a:pt x="1814" y="902"/>
                    </a:lnTo>
                    <a:lnTo>
                      <a:pt x="2753" y="550"/>
                    </a:lnTo>
                    <a:close/>
                    <a:moveTo>
                      <a:pt x="3962" y="5912"/>
                    </a:moveTo>
                    <a:lnTo>
                      <a:pt x="3707" y="5912"/>
                    </a:lnTo>
                    <a:cubicBezTo>
                      <a:pt x="3655" y="5912"/>
                      <a:pt x="3613" y="5954"/>
                      <a:pt x="3613" y="6005"/>
                    </a:cubicBezTo>
                    <a:cubicBezTo>
                      <a:pt x="3613" y="6057"/>
                      <a:pt x="3655" y="6099"/>
                      <a:pt x="3707" y="6099"/>
                    </a:cubicBezTo>
                    <a:lnTo>
                      <a:pt x="4408" y="6099"/>
                    </a:lnTo>
                    <a:lnTo>
                      <a:pt x="4408" y="6212"/>
                    </a:lnTo>
                    <a:lnTo>
                      <a:pt x="1390" y="6212"/>
                    </a:lnTo>
                    <a:lnTo>
                      <a:pt x="1390" y="6099"/>
                    </a:lnTo>
                    <a:lnTo>
                      <a:pt x="3250" y="6099"/>
                    </a:lnTo>
                    <a:cubicBezTo>
                      <a:pt x="3302" y="6099"/>
                      <a:pt x="3344" y="6057"/>
                      <a:pt x="3344" y="6005"/>
                    </a:cubicBezTo>
                    <a:cubicBezTo>
                      <a:pt x="3344" y="5954"/>
                      <a:pt x="3302" y="5912"/>
                      <a:pt x="3250" y="5912"/>
                    </a:cubicBezTo>
                    <a:lnTo>
                      <a:pt x="1836" y="5912"/>
                    </a:lnTo>
                    <a:cubicBezTo>
                      <a:pt x="2141" y="5787"/>
                      <a:pt x="2511" y="5608"/>
                      <a:pt x="2737" y="5398"/>
                    </a:cubicBezTo>
                    <a:lnTo>
                      <a:pt x="3062" y="5398"/>
                    </a:lnTo>
                    <a:cubicBezTo>
                      <a:pt x="3287" y="5608"/>
                      <a:pt x="3657" y="5787"/>
                      <a:pt x="3962" y="5912"/>
                    </a:cubicBezTo>
                    <a:close/>
                    <a:moveTo>
                      <a:pt x="2793" y="5210"/>
                    </a:moveTo>
                    <a:lnTo>
                      <a:pt x="2793" y="4092"/>
                    </a:lnTo>
                    <a:cubicBezTo>
                      <a:pt x="2828" y="4094"/>
                      <a:pt x="2863" y="4095"/>
                      <a:pt x="2899" y="4095"/>
                    </a:cubicBezTo>
                    <a:cubicBezTo>
                      <a:pt x="2935" y="4095"/>
                      <a:pt x="2970" y="4094"/>
                      <a:pt x="3005" y="4092"/>
                    </a:cubicBezTo>
                    <a:lnTo>
                      <a:pt x="3005" y="5210"/>
                    </a:lnTo>
                    <a:lnTo>
                      <a:pt x="2793" y="5210"/>
                    </a:lnTo>
                    <a:close/>
                    <a:moveTo>
                      <a:pt x="4408" y="2398"/>
                    </a:moveTo>
                    <a:cubicBezTo>
                      <a:pt x="4408" y="3231"/>
                      <a:pt x="3731" y="3908"/>
                      <a:pt x="2899" y="3908"/>
                    </a:cubicBezTo>
                    <a:cubicBezTo>
                      <a:pt x="2067" y="3908"/>
                      <a:pt x="1390" y="3231"/>
                      <a:pt x="1390" y="2398"/>
                    </a:cubicBezTo>
                    <a:lnTo>
                      <a:pt x="1390" y="1090"/>
                    </a:lnTo>
                    <a:lnTo>
                      <a:pt x="4408" y="1090"/>
                    </a:lnTo>
                    <a:lnTo>
                      <a:pt x="4408" y="2398"/>
                    </a:lnTo>
                    <a:close/>
                    <a:moveTo>
                      <a:pt x="5611" y="1998"/>
                    </a:moveTo>
                    <a:cubicBezTo>
                      <a:pt x="5611" y="2297"/>
                      <a:pt x="5447" y="2533"/>
                      <a:pt x="5125" y="2700"/>
                    </a:cubicBezTo>
                    <a:cubicBezTo>
                      <a:pt x="4906" y="2812"/>
                      <a:pt x="4668" y="2865"/>
                      <a:pt x="4524" y="2889"/>
                    </a:cubicBezTo>
                    <a:cubicBezTo>
                      <a:pt x="4571" y="2734"/>
                      <a:pt x="4596" y="2569"/>
                      <a:pt x="4596" y="2398"/>
                    </a:cubicBezTo>
                    <a:lnTo>
                      <a:pt x="4596" y="1090"/>
                    </a:lnTo>
                    <a:lnTo>
                      <a:pt x="5611" y="1090"/>
                    </a:lnTo>
                    <a:lnTo>
                      <a:pt x="5611" y="199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" name="Freeform 105">
                <a:extLst>
                  <a:ext uri="{FF2B5EF4-FFF2-40B4-BE49-F238E27FC236}">
                    <a16:creationId xmlns:a16="http://schemas.microsoft.com/office/drawing/2014/main" id="{B5E33734-F583-460C-9592-028F35399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4351" y="2544763"/>
                <a:ext cx="111125" cy="244475"/>
              </a:xfrm>
              <a:custGeom>
                <a:avLst/>
                <a:gdLst>
                  <a:gd name="T0" fmla="*/ 495 w 589"/>
                  <a:gd name="T1" fmla="*/ 0 h 1308"/>
                  <a:gd name="T2" fmla="*/ 94 w 589"/>
                  <a:gd name="T3" fmla="*/ 0 h 1308"/>
                  <a:gd name="T4" fmla="*/ 0 w 589"/>
                  <a:gd name="T5" fmla="*/ 93 h 1308"/>
                  <a:gd name="T6" fmla="*/ 0 w 589"/>
                  <a:gd name="T7" fmla="*/ 695 h 1308"/>
                  <a:gd name="T8" fmla="*/ 458 w 589"/>
                  <a:gd name="T9" fmla="*/ 1282 h 1308"/>
                  <a:gd name="T10" fmla="*/ 589 w 589"/>
                  <a:gd name="T11" fmla="*/ 1196 h 1308"/>
                  <a:gd name="T12" fmla="*/ 589 w 589"/>
                  <a:gd name="T13" fmla="*/ 93 h 1308"/>
                  <a:gd name="T14" fmla="*/ 495 w 589"/>
                  <a:gd name="T15" fmla="*/ 0 h 1308"/>
                  <a:gd name="T16" fmla="*/ 401 w 589"/>
                  <a:gd name="T17" fmla="*/ 1040 h 1308"/>
                  <a:gd name="T18" fmla="*/ 188 w 589"/>
                  <a:gd name="T19" fmla="*/ 695 h 1308"/>
                  <a:gd name="T20" fmla="*/ 188 w 589"/>
                  <a:gd name="T21" fmla="*/ 187 h 1308"/>
                  <a:gd name="T22" fmla="*/ 401 w 589"/>
                  <a:gd name="T23" fmla="*/ 187 h 1308"/>
                  <a:gd name="T24" fmla="*/ 401 w 589"/>
                  <a:gd name="T25" fmla="*/ 1040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9" h="1308">
                    <a:moveTo>
                      <a:pt x="495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3"/>
                    </a:cubicBezTo>
                    <a:lnTo>
                      <a:pt x="0" y="695"/>
                    </a:lnTo>
                    <a:cubicBezTo>
                      <a:pt x="0" y="1015"/>
                      <a:pt x="249" y="1191"/>
                      <a:pt x="458" y="1282"/>
                    </a:cubicBezTo>
                    <a:cubicBezTo>
                      <a:pt x="519" y="1308"/>
                      <a:pt x="589" y="1262"/>
                      <a:pt x="589" y="1196"/>
                    </a:cubicBezTo>
                    <a:lnTo>
                      <a:pt x="589" y="93"/>
                    </a:lnTo>
                    <a:cubicBezTo>
                      <a:pt x="589" y="42"/>
                      <a:pt x="547" y="0"/>
                      <a:pt x="495" y="0"/>
                    </a:cubicBezTo>
                    <a:close/>
                    <a:moveTo>
                      <a:pt x="401" y="1040"/>
                    </a:moveTo>
                    <a:cubicBezTo>
                      <a:pt x="260" y="948"/>
                      <a:pt x="188" y="833"/>
                      <a:pt x="188" y="695"/>
                    </a:cubicBezTo>
                    <a:lnTo>
                      <a:pt x="188" y="187"/>
                    </a:lnTo>
                    <a:lnTo>
                      <a:pt x="401" y="187"/>
                    </a:lnTo>
                    <a:lnTo>
                      <a:pt x="401" y="10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" name="Freeform 106">
                <a:extLst>
                  <a:ext uri="{FF2B5EF4-FFF2-40B4-BE49-F238E27FC236}">
                    <a16:creationId xmlns:a16="http://schemas.microsoft.com/office/drawing/2014/main" id="{3855288E-287B-4103-9F97-5143C004D7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63751" y="2605088"/>
                <a:ext cx="379413" cy="293688"/>
              </a:xfrm>
              <a:custGeom>
                <a:avLst/>
                <a:gdLst>
                  <a:gd name="T0" fmla="*/ 1940 w 2026"/>
                  <a:gd name="T1" fmla="*/ 282 h 1570"/>
                  <a:gd name="T2" fmla="*/ 1535 w 2026"/>
                  <a:gd name="T3" fmla="*/ 8 h 1570"/>
                  <a:gd name="T4" fmla="*/ 1013 w 2026"/>
                  <a:gd name="T5" fmla="*/ 295 h 1570"/>
                  <a:gd name="T6" fmla="*/ 491 w 2026"/>
                  <a:gd name="T7" fmla="*/ 8 h 1570"/>
                  <a:gd name="T8" fmla="*/ 86 w 2026"/>
                  <a:gd name="T9" fmla="*/ 282 h 1570"/>
                  <a:gd name="T10" fmla="*/ 240 w 2026"/>
                  <a:gd name="T11" fmla="*/ 933 h 1570"/>
                  <a:gd name="T12" fmla="*/ 968 w 2026"/>
                  <a:gd name="T13" fmla="*/ 1555 h 1570"/>
                  <a:gd name="T14" fmla="*/ 1058 w 2026"/>
                  <a:gd name="T15" fmla="*/ 1555 h 1570"/>
                  <a:gd name="T16" fmla="*/ 1786 w 2026"/>
                  <a:gd name="T17" fmla="*/ 933 h 1570"/>
                  <a:gd name="T18" fmla="*/ 1940 w 2026"/>
                  <a:gd name="T19" fmla="*/ 282 h 1570"/>
                  <a:gd name="T20" fmla="*/ 1643 w 2026"/>
                  <a:gd name="T21" fmla="*/ 811 h 1570"/>
                  <a:gd name="T22" fmla="*/ 1013 w 2026"/>
                  <a:gd name="T23" fmla="*/ 1363 h 1570"/>
                  <a:gd name="T24" fmla="*/ 383 w 2026"/>
                  <a:gd name="T25" fmla="*/ 811 h 1570"/>
                  <a:gd name="T26" fmla="*/ 258 w 2026"/>
                  <a:gd name="T27" fmla="*/ 357 h 1570"/>
                  <a:gd name="T28" fmla="*/ 499 w 2026"/>
                  <a:gd name="T29" fmla="*/ 196 h 1570"/>
                  <a:gd name="T30" fmla="*/ 512 w 2026"/>
                  <a:gd name="T31" fmla="*/ 196 h 1570"/>
                  <a:gd name="T32" fmla="*/ 930 w 2026"/>
                  <a:gd name="T33" fmla="*/ 515 h 1570"/>
                  <a:gd name="T34" fmla="*/ 1096 w 2026"/>
                  <a:gd name="T35" fmla="*/ 515 h 1570"/>
                  <a:gd name="T36" fmla="*/ 1527 w 2026"/>
                  <a:gd name="T37" fmla="*/ 196 h 1570"/>
                  <a:gd name="T38" fmla="*/ 1768 w 2026"/>
                  <a:gd name="T39" fmla="*/ 357 h 1570"/>
                  <a:gd name="T40" fmla="*/ 1643 w 2026"/>
                  <a:gd name="T41" fmla="*/ 811 h 1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26" h="1570">
                    <a:moveTo>
                      <a:pt x="1940" y="282"/>
                    </a:moveTo>
                    <a:cubicBezTo>
                      <a:pt x="1870" y="121"/>
                      <a:pt x="1715" y="16"/>
                      <a:pt x="1535" y="8"/>
                    </a:cubicBezTo>
                    <a:cubicBezTo>
                      <a:pt x="1340" y="0"/>
                      <a:pt x="1155" y="103"/>
                      <a:pt x="1013" y="295"/>
                    </a:cubicBezTo>
                    <a:cubicBezTo>
                      <a:pt x="871" y="103"/>
                      <a:pt x="686" y="0"/>
                      <a:pt x="491" y="8"/>
                    </a:cubicBezTo>
                    <a:cubicBezTo>
                      <a:pt x="311" y="16"/>
                      <a:pt x="156" y="121"/>
                      <a:pt x="86" y="282"/>
                    </a:cubicBezTo>
                    <a:cubicBezTo>
                      <a:pt x="0" y="481"/>
                      <a:pt x="56" y="718"/>
                      <a:pt x="240" y="933"/>
                    </a:cubicBezTo>
                    <a:cubicBezTo>
                      <a:pt x="596" y="1348"/>
                      <a:pt x="953" y="1547"/>
                      <a:pt x="968" y="1555"/>
                    </a:cubicBezTo>
                    <a:cubicBezTo>
                      <a:pt x="996" y="1570"/>
                      <a:pt x="1030" y="1570"/>
                      <a:pt x="1058" y="1555"/>
                    </a:cubicBezTo>
                    <a:cubicBezTo>
                      <a:pt x="1073" y="1547"/>
                      <a:pt x="1430" y="1348"/>
                      <a:pt x="1786" y="933"/>
                    </a:cubicBezTo>
                    <a:cubicBezTo>
                      <a:pt x="1970" y="718"/>
                      <a:pt x="2026" y="481"/>
                      <a:pt x="1940" y="282"/>
                    </a:cubicBezTo>
                    <a:close/>
                    <a:moveTo>
                      <a:pt x="1643" y="811"/>
                    </a:moveTo>
                    <a:cubicBezTo>
                      <a:pt x="1382" y="1115"/>
                      <a:pt x="1117" y="1298"/>
                      <a:pt x="1013" y="1363"/>
                    </a:cubicBezTo>
                    <a:cubicBezTo>
                      <a:pt x="909" y="1298"/>
                      <a:pt x="644" y="1115"/>
                      <a:pt x="383" y="811"/>
                    </a:cubicBezTo>
                    <a:cubicBezTo>
                      <a:pt x="247" y="652"/>
                      <a:pt x="202" y="487"/>
                      <a:pt x="258" y="357"/>
                    </a:cubicBezTo>
                    <a:cubicBezTo>
                      <a:pt x="299" y="262"/>
                      <a:pt x="392" y="201"/>
                      <a:pt x="499" y="196"/>
                    </a:cubicBezTo>
                    <a:cubicBezTo>
                      <a:pt x="503" y="196"/>
                      <a:pt x="508" y="196"/>
                      <a:pt x="512" y="196"/>
                    </a:cubicBezTo>
                    <a:cubicBezTo>
                      <a:pt x="669" y="196"/>
                      <a:pt x="821" y="312"/>
                      <a:pt x="930" y="515"/>
                    </a:cubicBezTo>
                    <a:cubicBezTo>
                      <a:pt x="965" y="580"/>
                      <a:pt x="1061" y="580"/>
                      <a:pt x="1096" y="515"/>
                    </a:cubicBezTo>
                    <a:cubicBezTo>
                      <a:pt x="1209" y="306"/>
                      <a:pt x="1366" y="189"/>
                      <a:pt x="1527" y="196"/>
                    </a:cubicBezTo>
                    <a:cubicBezTo>
                      <a:pt x="1634" y="201"/>
                      <a:pt x="1727" y="262"/>
                      <a:pt x="1768" y="357"/>
                    </a:cubicBezTo>
                    <a:cubicBezTo>
                      <a:pt x="1824" y="487"/>
                      <a:pt x="1779" y="652"/>
                      <a:pt x="1643" y="81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B6DA35BA-0F35-4774-A7CF-D15612EBDF5C}"/>
              </a:ext>
            </a:extLst>
          </p:cNvPr>
          <p:cNvGrpSpPr/>
          <p:nvPr/>
        </p:nvGrpSpPr>
        <p:grpSpPr>
          <a:xfrm>
            <a:off x="1566006" y="1939516"/>
            <a:ext cx="490076" cy="488781"/>
            <a:chOff x="3343275" y="2300288"/>
            <a:chExt cx="1201738" cy="1198563"/>
          </a:xfrm>
          <a:solidFill>
            <a:schemeClr val="bg1"/>
          </a:solidFill>
        </p:grpSpPr>
        <p:sp>
          <p:nvSpPr>
            <p:cNvPr id="85" name="Freeform 110">
              <a:extLst>
                <a:ext uri="{FF2B5EF4-FFF2-40B4-BE49-F238E27FC236}">
                  <a16:creationId xmlns:a16="http://schemas.microsoft.com/office/drawing/2014/main" id="{29B694B2-6F61-4E75-B125-06857E2660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81413" y="2657476"/>
              <a:ext cx="561975" cy="466725"/>
            </a:xfrm>
            <a:custGeom>
              <a:avLst/>
              <a:gdLst>
                <a:gd name="T0" fmla="*/ 2699 w 2993"/>
                <a:gd name="T1" fmla="*/ 701 h 2492"/>
                <a:gd name="T2" fmla="*/ 1791 w 2993"/>
                <a:gd name="T3" fmla="*/ 494 h 2492"/>
                <a:gd name="T4" fmla="*/ 1196 w 2993"/>
                <a:gd name="T5" fmla="*/ 0 h 2492"/>
                <a:gd name="T6" fmla="*/ 1102 w 2993"/>
                <a:gd name="T7" fmla="*/ 695 h 2492"/>
                <a:gd name="T8" fmla="*/ 789 w 2993"/>
                <a:gd name="T9" fmla="*/ 701 h 2492"/>
                <a:gd name="T10" fmla="*/ 695 w 2993"/>
                <a:gd name="T11" fmla="*/ 501 h 2492"/>
                <a:gd name="T12" fmla="*/ 0 w 2993"/>
                <a:gd name="T13" fmla="*/ 595 h 2492"/>
                <a:gd name="T14" fmla="*/ 93 w 2993"/>
                <a:gd name="T15" fmla="*/ 2492 h 2492"/>
                <a:gd name="T16" fmla="*/ 789 w 2993"/>
                <a:gd name="T17" fmla="*/ 2398 h 2492"/>
                <a:gd name="T18" fmla="*/ 1057 w 2993"/>
                <a:gd name="T19" fmla="*/ 2292 h 2492"/>
                <a:gd name="T20" fmla="*/ 1296 w 2993"/>
                <a:gd name="T21" fmla="*/ 2492 h 2492"/>
                <a:gd name="T22" fmla="*/ 2792 w 2993"/>
                <a:gd name="T23" fmla="*/ 2198 h 2492"/>
                <a:gd name="T24" fmla="*/ 2893 w 2993"/>
                <a:gd name="T25" fmla="*/ 1797 h 2492"/>
                <a:gd name="T26" fmla="*/ 2993 w 2993"/>
                <a:gd name="T27" fmla="*/ 1396 h 2492"/>
                <a:gd name="T28" fmla="*/ 2993 w 2993"/>
                <a:gd name="T29" fmla="*/ 995 h 2492"/>
                <a:gd name="T30" fmla="*/ 187 w 2993"/>
                <a:gd name="T31" fmla="*/ 2304 h 2492"/>
                <a:gd name="T32" fmla="*/ 601 w 2993"/>
                <a:gd name="T33" fmla="*/ 689 h 2492"/>
                <a:gd name="T34" fmla="*/ 2398 w 2993"/>
                <a:gd name="T35" fmla="*/ 1290 h 2492"/>
                <a:gd name="T36" fmla="*/ 2805 w 2993"/>
                <a:gd name="T37" fmla="*/ 1396 h 2492"/>
                <a:gd name="T38" fmla="*/ 2398 w 2993"/>
                <a:gd name="T39" fmla="*/ 1503 h 2492"/>
                <a:gd name="T40" fmla="*/ 2398 w 2993"/>
                <a:gd name="T41" fmla="*/ 1691 h 2492"/>
                <a:gd name="T42" fmla="*/ 2705 w 2993"/>
                <a:gd name="T43" fmla="*/ 1797 h 2492"/>
                <a:gd name="T44" fmla="*/ 2398 w 2993"/>
                <a:gd name="T45" fmla="*/ 1903 h 2492"/>
                <a:gd name="T46" fmla="*/ 2398 w 2993"/>
                <a:gd name="T47" fmla="*/ 2091 h 2492"/>
                <a:gd name="T48" fmla="*/ 2605 w 2993"/>
                <a:gd name="T49" fmla="*/ 2198 h 2492"/>
                <a:gd name="T50" fmla="*/ 1335 w 2993"/>
                <a:gd name="T51" fmla="*/ 2304 h 2492"/>
                <a:gd name="T52" fmla="*/ 1095 w 2993"/>
                <a:gd name="T53" fmla="*/ 2104 h 2492"/>
                <a:gd name="T54" fmla="*/ 789 w 2993"/>
                <a:gd name="T55" fmla="*/ 889 h 2492"/>
                <a:gd name="T56" fmla="*/ 1290 w 2993"/>
                <a:gd name="T57" fmla="*/ 695 h 2492"/>
                <a:gd name="T58" fmla="*/ 1296 w 2993"/>
                <a:gd name="T59" fmla="*/ 188 h 2492"/>
                <a:gd name="T60" fmla="*/ 1603 w 2993"/>
                <a:gd name="T61" fmla="*/ 795 h 2492"/>
                <a:gd name="T62" fmla="*/ 2699 w 2993"/>
                <a:gd name="T63" fmla="*/ 889 h 2492"/>
                <a:gd name="T64" fmla="*/ 2699 w 2993"/>
                <a:gd name="T65" fmla="*/ 1102 h 2492"/>
                <a:gd name="T66" fmla="*/ 2304 w 2993"/>
                <a:gd name="T67" fmla="*/ 1196 h 2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93" h="2492">
                  <a:moveTo>
                    <a:pt x="2993" y="995"/>
                  </a:moveTo>
                  <a:cubicBezTo>
                    <a:pt x="2993" y="833"/>
                    <a:pt x="2861" y="701"/>
                    <a:pt x="2699" y="701"/>
                  </a:cubicBezTo>
                  <a:lnTo>
                    <a:pt x="1791" y="701"/>
                  </a:lnTo>
                  <a:lnTo>
                    <a:pt x="1791" y="494"/>
                  </a:lnTo>
                  <a:cubicBezTo>
                    <a:pt x="1791" y="222"/>
                    <a:pt x="1569" y="0"/>
                    <a:pt x="1296" y="0"/>
                  </a:cubicBezTo>
                  <a:lnTo>
                    <a:pt x="1196" y="0"/>
                  </a:lnTo>
                  <a:cubicBezTo>
                    <a:pt x="1144" y="0"/>
                    <a:pt x="1102" y="42"/>
                    <a:pt x="1102" y="94"/>
                  </a:cubicBezTo>
                  <a:lnTo>
                    <a:pt x="1102" y="695"/>
                  </a:lnTo>
                  <a:cubicBezTo>
                    <a:pt x="1102" y="698"/>
                    <a:pt x="1099" y="701"/>
                    <a:pt x="1096" y="701"/>
                  </a:cubicBezTo>
                  <a:lnTo>
                    <a:pt x="789" y="701"/>
                  </a:lnTo>
                  <a:lnTo>
                    <a:pt x="789" y="595"/>
                  </a:lnTo>
                  <a:cubicBezTo>
                    <a:pt x="789" y="543"/>
                    <a:pt x="747" y="501"/>
                    <a:pt x="695" y="501"/>
                  </a:cubicBezTo>
                  <a:lnTo>
                    <a:pt x="93" y="501"/>
                  </a:lnTo>
                  <a:cubicBezTo>
                    <a:pt x="42" y="501"/>
                    <a:pt x="0" y="543"/>
                    <a:pt x="0" y="595"/>
                  </a:cubicBezTo>
                  <a:lnTo>
                    <a:pt x="0" y="2398"/>
                  </a:lnTo>
                  <a:cubicBezTo>
                    <a:pt x="0" y="2450"/>
                    <a:pt x="42" y="2492"/>
                    <a:pt x="93" y="2492"/>
                  </a:cubicBezTo>
                  <a:lnTo>
                    <a:pt x="695" y="2492"/>
                  </a:lnTo>
                  <a:cubicBezTo>
                    <a:pt x="747" y="2492"/>
                    <a:pt x="789" y="2450"/>
                    <a:pt x="789" y="2398"/>
                  </a:cubicBezTo>
                  <a:lnTo>
                    <a:pt x="789" y="2292"/>
                  </a:lnTo>
                  <a:lnTo>
                    <a:pt x="1057" y="2292"/>
                  </a:lnTo>
                  <a:lnTo>
                    <a:pt x="1229" y="2465"/>
                  </a:lnTo>
                  <a:cubicBezTo>
                    <a:pt x="1247" y="2482"/>
                    <a:pt x="1271" y="2492"/>
                    <a:pt x="1296" y="2492"/>
                  </a:cubicBezTo>
                  <a:lnTo>
                    <a:pt x="2498" y="2492"/>
                  </a:lnTo>
                  <a:cubicBezTo>
                    <a:pt x="2660" y="2492"/>
                    <a:pt x="2792" y="2360"/>
                    <a:pt x="2792" y="2198"/>
                  </a:cubicBezTo>
                  <a:cubicBezTo>
                    <a:pt x="2792" y="2143"/>
                    <a:pt x="2778" y="2092"/>
                    <a:pt x="2752" y="2048"/>
                  </a:cubicBezTo>
                  <a:cubicBezTo>
                    <a:pt x="2836" y="1996"/>
                    <a:pt x="2893" y="1903"/>
                    <a:pt x="2893" y="1797"/>
                  </a:cubicBezTo>
                  <a:cubicBezTo>
                    <a:pt x="2893" y="1742"/>
                    <a:pt x="2878" y="1691"/>
                    <a:pt x="2852" y="1647"/>
                  </a:cubicBezTo>
                  <a:cubicBezTo>
                    <a:pt x="2936" y="1596"/>
                    <a:pt x="2993" y="1502"/>
                    <a:pt x="2993" y="1396"/>
                  </a:cubicBezTo>
                  <a:cubicBezTo>
                    <a:pt x="2993" y="1319"/>
                    <a:pt x="2963" y="1248"/>
                    <a:pt x="2914" y="1196"/>
                  </a:cubicBezTo>
                  <a:cubicBezTo>
                    <a:pt x="2963" y="1143"/>
                    <a:pt x="2993" y="1073"/>
                    <a:pt x="2993" y="995"/>
                  </a:cubicBezTo>
                  <a:close/>
                  <a:moveTo>
                    <a:pt x="601" y="2304"/>
                  </a:moveTo>
                  <a:lnTo>
                    <a:pt x="187" y="2304"/>
                  </a:lnTo>
                  <a:lnTo>
                    <a:pt x="187" y="689"/>
                  </a:lnTo>
                  <a:lnTo>
                    <a:pt x="601" y="689"/>
                  </a:lnTo>
                  <a:lnTo>
                    <a:pt x="601" y="2304"/>
                  </a:lnTo>
                  <a:close/>
                  <a:moveTo>
                    <a:pt x="2398" y="1290"/>
                  </a:moveTo>
                  <a:lnTo>
                    <a:pt x="2699" y="1290"/>
                  </a:lnTo>
                  <a:cubicBezTo>
                    <a:pt x="2757" y="1290"/>
                    <a:pt x="2805" y="1337"/>
                    <a:pt x="2805" y="1396"/>
                  </a:cubicBezTo>
                  <a:cubicBezTo>
                    <a:pt x="2805" y="1455"/>
                    <a:pt x="2757" y="1503"/>
                    <a:pt x="2699" y="1503"/>
                  </a:cubicBezTo>
                  <a:lnTo>
                    <a:pt x="2398" y="1503"/>
                  </a:lnTo>
                  <a:cubicBezTo>
                    <a:pt x="2346" y="1503"/>
                    <a:pt x="2304" y="1545"/>
                    <a:pt x="2304" y="1597"/>
                  </a:cubicBezTo>
                  <a:cubicBezTo>
                    <a:pt x="2304" y="1648"/>
                    <a:pt x="2346" y="1691"/>
                    <a:pt x="2398" y="1691"/>
                  </a:cubicBezTo>
                  <a:lnTo>
                    <a:pt x="2598" y="1691"/>
                  </a:lnTo>
                  <a:cubicBezTo>
                    <a:pt x="2657" y="1691"/>
                    <a:pt x="2705" y="1738"/>
                    <a:pt x="2705" y="1797"/>
                  </a:cubicBezTo>
                  <a:cubicBezTo>
                    <a:pt x="2705" y="1856"/>
                    <a:pt x="2657" y="1903"/>
                    <a:pt x="2598" y="1903"/>
                  </a:cubicBezTo>
                  <a:lnTo>
                    <a:pt x="2398" y="1903"/>
                  </a:lnTo>
                  <a:cubicBezTo>
                    <a:pt x="2346" y="1903"/>
                    <a:pt x="2304" y="1946"/>
                    <a:pt x="2304" y="1997"/>
                  </a:cubicBezTo>
                  <a:cubicBezTo>
                    <a:pt x="2304" y="2049"/>
                    <a:pt x="2346" y="2091"/>
                    <a:pt x="2398" y="2091"/>
                  </a:cubicBezTo>
                  <a:lnTo>
                    <a:pt x="2498" y="2091"/>
                  </a:lnTo>
                  <a:cubicBezTo>
                    <a:pt x="2557" y="2091"/>
                    <a:pt x="2605" y="2139"/>
                    <a:pt x="2605" y="2198"/>
                  </a:cubicBezTo>
                  <a:cubicBezTo>
                    <a:pt x="2605" y="2257"/>
                    <a:pt x="2557" y="2304"/>
                    <a:pt x="2498" y="2304"/>
                  </a:cubicBezTo>
                  <a:lnTo>
                    <a:pt x="1335" y="2304"/>
                  </a:lnTo>
                  <a:lnTo>
                    <a:pt x="1162" y="2131"/>
                  </a:lnTo>
                  <a:cubicBezTo>
                    <a:pt x="1144" y="2114"/>
                    <a:pt x="1120" y="2104"/>
                    <a:pt x="1095" y="2104"/>
                  </a:cubicBezTo>
                  <a:lnTo>
                    <a:pt x="789" y="2104"/>
                  </a:lnTo>
                  <a:lnTo>
                    <a:pt x="789" y="889"/>
                  </a:lnTo>
                  <a:lnTo>
                    <a:pt x="1096" y="889"/>
                  </a:lnTo>
                  <a:cubicBezTo>
                    <a:pt x="1203" y="889"/>
                    <a:pt x="1290" y="802"/>
                    <a:pt x="1290" y="695"/>
                  </a:cubicBezTo>
                  <a:lnTo>
                    <a:pt x="1290" y="188"/>
                  </a:lnTo>
                  <a:lnTo>
                    <a:pt x="1296" y="188"/>
                  </a:lnTo>
                  <a:cubicBezTo>
                    <a:pt x="1465" y="188"/>
                    <a:pt x="1603" y="325"/>
                    <a:pt x="1603" y="494"/>
                  </a:cubicBezTo>
                  <a:lnTo>
                    <a:pt x="1603" y="795"/>
                  </a:lnTo>
                  <a:cubicBezTo>
                    <a:pt x="1603" y="847"/>
                    <a:pt x="1645" y="889"/>
                    <a:pt x="1697" y="889"/>
                  </a:cubicBezTo>
                  <a:lnTo>
                    <a:pt x="2699" y="889"/>
                  </a:lnTo>
                  <a:cubicBezTo>
                    <a:pt x="2757" y="889"/>
                    <a:pt x="2805" y="937"/>
                    <a:pt x="2805" y="995"/>
                  </a:cubicBezTo>
                  <a:cubicBezTo>
                    <a:pt x="2805" y="1054"/>
                    <a:pt x="2757" y="1102"/>
                    <a:pt x="2699" y="1102"/>
                  </a:cubicBezTo>
                  <a:lnTo>
                    <a:pt x="2398" y="1102"/>
                  </a:lnTo>
                  <a:cubicBezTo>
                    <a:pt x="2346" y="1102"/>
                    <a:pt x="2304" y="1144"/>
                    <a:pt x="2304" y="1196"/>
                  </a:cubicBezTo>
                  <a:cubicBezTo>
                    <a:pt x="2304" y="1248"/>
                    <a:pt x="2346" y="1290"/>
                    <a:pt x="2398" y="129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111">
              <a:extLst>
                <a:ext uri="{FF2B5EF4-FFF2-40B4-BE49-F238E27FC236}">
                  <a16:creationId xmlns:a16="http://schemas.microsoft.com/office/drawing/2014/main" id="{DB1ED680-3D51-46D7-9D7D-E66BD24E3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3138" y="2468563"/>
              <a:ext cx="862013" cy="862013"/>
            </a:xfrm>
            <a:custGeom>
              <a:avLst/>
              <a:gdLst>
                <a:gd name="T0" fmla="*/ 3604 w 4596"/>
                <a:gd name="T1" fmla="*/ 407 h 4596"/>
                <a:gd name="T2" fmla="*/ 3473 w 4596"/>
                <a:gd name="T3" fmla="*/ 430 h 4596"/>
                <a:gd name="T4" fmla="*/ 3497 w 4596"/>
                <a:gd name="T5" fmla="*/ 561 h 4596"/>
                <a:gd name="T6" fmla="*/ 4408 w 4596"/>
                <a:gd name="T7" fmla="*/ 2298 h 4596"/>
                <a:gd name="T8" fmla="*/ 2298 w 4596"/>
                <a:gd name="T9" fmla="*/ 4408 h 4596"/>
                <a:gd name="T10" fmla="*/ 188 w 4596"/>
                <a:gd name="T11" fmla="*/ 2298 h 4596"/>
                <a:gd name="T12" fmla="*/ 2298 w 4596"/>
                <a:gd name="T13" fmla="*/ 188 h 4596"/>
                <a:gd name="T14" fmla="*/ 3164 w 4596"/>
                <a:gd name="T15" fmla="*/ 373 h 4596"/>
                <a:gd name="T16" fmla="*/ 3288 w 4596"/>
                <a:gd name="T17" fmla="*/ 326 h 4596"/>
                <a:gd name="T18" fmla="*/ 3241 w 4596"/>
                <a:gd name="T19" fmla="*/ 202 h 4596"/>
                <a:gd name="T20" fmla="*/ 2298 w 4596"/>
                <a:gd name="T21" fmla="*/ 0 h 4596"/>
                <a:gd name="T22" fmla="*/ 0 w 4596"/>
                <a:gd name="T23" fmla="*/ 2298 h 4596"/>
                <a:gd name="T24" fmla="*/ 2298 w 4596"/>
                <a:gd name="T25" fmla="*/ 4596 h 4596"/>
                <a:gd name="T26" fmla="*/ 4596 w 4596"/>
                <a:gd name="T27" fmla="*/ 2298 h 4596"/>
                <a:gd name="T28" fmla="*/ 3604 w 4596"/>
                <a:gd name="T29" fmla="*/ 407 h 4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96" h="4596">
                  <a:moveTo>
                    <a:pt x="3604" y="407"/>
                  </a:moveTo>
                  <a:cubicBezTo>
                    <a:pt x="3561" y="377"/>
                    <a:pt x="3503" y="388"/>
                    <a:pt x="3473" y="430"/>
                  </a:cubicBezTo>
                  <a:cubicBezTo>
                    <a:pt x="3444" y="473"/>
                    <a:pt x="3454" y="532"/>
                    <a:pt x="3497" y="561"/>
                  </a:cubicBezTo>
                  <a:cubicBezTo>
                    <a:pt x="4068" y="956"/>
                    <a:pt x="4408" y="1605"/>
                    <a:pt x="4408" y="2298"/>
                  </a:cubicBezTo>
                  <a:cubicBezTo>
                    <a:pt x="4408" y="3462"/>
                    <a:pt x="3462" y="4408"/>
                    <a:pt x="2298" y="4408"/>
                  </a:cubicBezTo>
                  <a:cubicBezTo>
                    <a:pt x="1134" y="4408"/>
                    <a:pt x="188" y="3462"/>
                    <a:pt x="188" y="2298"/>
                  </a:cubicBezTo>
                  <a:cubicBezTo>
                    <a:pt x="188" y="1134"/>
                    <a:pt x="1134" y="188"/>
                    <a:pt x="2298" y="188"/>
                  </a:cubicBezTo>
                  <a:cubicBezTo>
                    <a:pt x="2600" y="188"/>
                    <a:pt x="2891" y="250"/>
                    <a:pt x="3164" y="373"/>
                  </a:cubicBezTo>
                  <a:cubicBezTo>
                    <a:pt x="3211" y="394"/>
                    <a:pt x="3267" y="373"/>
                    <a:pt x="3288" y="326"/>
                  </a:cubicBezTo>
                  <a:cubicBezTo>
                    <a:pt x="3310" y="279"/>
                    <a:pt x="3289" y="223"/>
                    <a:pt x="3241" y="202"/>
                  </a:cubicBezTo>
                  <a:cubicBezTo>
                    <a:pt x="2944" y="68"/>
                    <a:pt x="2627" y="0"/>
                    <a:pt x="2298" y="0"/>
                  </a:cubicBezTo>
                  <a:cubicBezTo>
                    <a:pt x="1031" y="0"/>
                    <a:pt x="0" y="1031"/>
                    <a:pt x="0" y="2298"/>
                  </a:cubicBezTo>
                  <a:cubicBezTo>
                    <a:pt x="0" y="3565"/>
                    <a:pt x="1031" y="4596"/>
                    <a:pt x="2298" y="4596"/>
                  </a:cubicBezTo>
                  <a:cubicBezTo>
                    <a:pt x="3565" y="4596"/>
                    <a:pt x="4596" y="3565"/>
                    <a:pt x="4596" y="2298"/>
                  </a:cubicBezTo>
                  <a:cubicBezTo>
                    <a:pt x="4596" y="1543"/>
                    <a:pt x="4225" y="836"/>
                    <a:pt x="3604" y="40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112">
              <a:extLst>
                <a:ext uri="{FF2B5EF4-FFF2-40B4-BE49-F238E27FC236}">
                  <a16:creationId xmlns:a16="http://schemas.microsoft.com/office/drawing/2014/main" id="{896FB863-D47E-42B8-A65D-A97F889E3C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43275" y="2300288"/>
              <a:ext cx="1201738" cy="1198563"/>
            </a:xfrm>
            <a:custGeom>
              <a:avLst/>
              <a:gdLst>
                <a:gd name="T0" fmla="*/ 6306 w 6400"/>
                <a:gd name="T1" fmla="*/ 3106 h 6400"/>
                <a:gd name="T2" fmla="*/ 6198 w 6400"/>
                <a:gd name="T3" fmla="*/ 3106 h 6400"/>
                <a:gd name="T4" fmla="*/ 5321 w 6400"/>
                <a:gd name="T5" fmla="*/ 1079 h 6400"/>
                <a:gd name="T6" fmla="*/ 3294 w 6400"/>
                <a:gd name="T7" fmla="*/ 202 h 6400"/>
                <a:gd name="T8" fmla="*/ 3294 w 6400"/>
                <a:gd name="T9" fmla="*/ 94 h 6400"/>
                <a:gd name="T10" fmla="*/ 3200 w 6400"/>
                <a:gd name="T11" fmla="*/ 0 h 6400"/>
                <a:gd name="T12" fmla="*/ 3106 w 6400"/>
                <a:gd name="T13" fmla="*/ 94 h 6400"/>
                <a:gd name="T14" fmla="*/ 3106 w 6400"/>
                <a:gd name="T15" fmla="*/ 202 h 6400"/>
                <a:gd name="T16" fmla="*/ 1079 w 6400"/>
                <a:gd name="T17" fmla="*/ 1079 h 6400"/>
                <a:gd name="T18" fmla="*/ 202 w 6400"/>
                <a:gd name="T19" fmla="*/ 3106 h 6400"/>
                <a:gd name="T20" fmla="*/ 94 w 6400"/>
                <a:gd name="T21" fmla="*/ 3106 h 6400"/>
                <a:gd name="T22" fmla="*/ 0 w 6400"/>
                <a:gd name="T23" fmla="*/ 3200 h 6400"/>
                <a:gd name="T24" fmla="*/ 94 w 6400"/>
                <a:gd name="T25" fmla="*/ 3294 h 6400"/>
                <a:gd name="T26" fmla="*/ 202 w 6400"/>
                <a:gd name="T27" fmla="*/ 3294 h 6400"/>
                <a:gd name="T28" fmla="*/ 1079 w 6400"/>
                <a:gd name="T29" fmla="*/ 5321 h 6400"/>
                <a:gd name="T30" fmla="*/ 3106 w 6400"/>
                <a:gd name="T31" fmla="*/ 6198 h 6400"/>
                <a:gd name="T32" fmla="*/ 3106 w 6400"/>
                <a:gd name="T33" fmla="*/ 6306 h 6400"/>
                <a:gd name="T34" fmla="*/ 3200 w 6400"/>
                <a:gd name="T35" fmla="*/ 6400 h 6400"/>
                <a:gd name="T36" fmla="*/ 3294 w 6400"/>
                <a:gd name="T37" fmla="*/ 6306 h 6400"/>
                <a:gd name="T38" fmla="*/ 3294 w 6400"/>
                <a:gd name="T39" fmla="*/ 6198 h 6400"/>
                <a:gd name="T40" fmla="*/ 5321 w 6400"/>
                <a:gd name="T41" fmla="*/ 5321 h 6400"/>
                <a:gd name="T42" fmla="*/ 6198 w 6400"/>
                <a:gd name="T43" fmla="*/ 3294 h 6400"/>
                <a:gd name="T44" fmla="*/ 6306 w 6400"/>
                <a:gd name="T45" fmla="*/ 3294 h 6400"/>
                <a:gd name="T46" fmla="*/ 6400 w 6400"/>
                <a:gd name="T47" fmla="*/ 3200 h 6400"/>
                <a:gd name="T48" fmla="*/ 6306 w 6400"/>
                <a:gd name="T49" fmla="*/ 3106 h 6400"/>
                <a:gd name="T50" fmla="*/ 5805 w 6400"/>
                <a:gd name="T51" fmla="*/ 3294 h 6400"/>
                <a:gd name="T52" fmla="*/ 6010 w 6400"/>
                <a:gd name="T53" fmla="*/ 3294 h 6400"/>
                <a:gd name="T54" fmla="*/ 3294 w 6400"/>
                <a:gd name="T55" fmla="*/ 6010 h 6400"/>
                <a:gd name="T56" fmla="*/ 3294 w 6400"/>
                <a:gd name="T57" fmla="*/ 5805 h 6400"/>
                <a:gd name="T58" fmla="*/ 3200 w 6400"/>
                <a:gd name="T59" fmla="*/ 5711 h 6400"/>
                <a:gd name="T60" fmla="*/ 3106 w 6400"/>
                <a:gd name="T61" fmla="*/ 5805 h 6400"/>
                <a:gd name="T62" fmla="*/ 3106 w 6400"/>
                <a:gd name="T63" fmla="*/ 6010 h 6400"/>
                <a:gd name="T64" fmla="*/ 390 w 6400"/>
                <a:gd name="T65" fmla="*/ 3294 h 6400"/>
                <a:gd name="T66" fmla="*/ 595 w 6400"/>
                <a:gd name="T67" fmla="*/ 3294 h 6400"/>
                <a:gd name="T68" fmla="*/ 689 w 6400"/>
                <a:gd name="T69" fmla="*/ 3200 h 6400"/>
                <a:gd name="T70" fmla="*/ 595 w 6400"/>
                <a:gd name="T71" fmla="*/ 3106 h 6400"/>
                <a:gd name="T72" fmla="*/ 390 w 6400"/>
                <a:gd name="T73" fmla="*/ 3106 h 6400"/>
                <a:gd name="T74" fmla="*/ 3106 w 6400"/>
                <a:gd name="T75" fmla="*/ 390 h 6400"/>
                <a:gd name="T76" fmla="*/ 3106 w 6400"/>
                <a:gd name="T77" fmla="*/ 595 h 6400"/>
                <a:gd name="T78" fmla="*/ 3200 w 6400"/>
                <a:gd name="T79" fmla="*/ 689 h 6400"/>
                <a:gd name="T80" fmla="*/ 3294 w 6400"/>
                <a:gd name="T81" fmla="*/ 595 h 6400"/>
                <a:gd name="T82" fmla="*/ 3294 w 6400"/>
                <a:gd name="T83" fmla="*/ 390 h 6400"/>
                <a:gd name="T84" fmla="*/ 6010 w 6400"/>
                <a:gd name="T85" fmla="*/ 3106 h 6400"/>
                <a:gd name="T86" fmla="*/ 5805 w 6400"/>
                <a:gd name="T87" fmla="*/ 3106 h 6400"/>
                <a:gd name="T88" fmla="*/ 5711 w 6400"/>
                <a:gd name="T89" fmla="*/ 3200 h 6400"/>
                <a:gd name="T90" fmla="*/ 5805 w 6400"/>
                <a:gd name="T91" fmla="*/ 3294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00" h="6400">
                  <a:moveTo>
                    <a:pt x="6306" y="3106"/>
                  </a:moveTo>
                  <a:lnTo>
                    <a:pt x="6198" y="3106"/>
                  </a:lnTo>
                  <a:cubicBezTo>
                    <a:pt x="6175" y="2340"/>
                    <a:pt x="5865" y="1623"/>
                    <a:pt x="5321" y="1079"/>
                  </a:cubicBezTo>
                  <a:cubicBezTo>
                    <a:pt x="4777" y="535"/>
                    <a:pt x="4060" y="225"/>
                    <a:pt x="3294" y="202"/>
                  </a:cubicBezTo>
                  <a:lnTo>
                    <a:pt x="3294" y="94"/>
                  </a:lnTo>
                  <a:cubicBezTo>
                    <a:pt x="3294" y="42"/>
                    <a:pt x="3252" y="0"/>
                    <a:pt x="3200" y="0"/>
                  </a:cubicBezTo>
                  <a:cubicBezTo>
                    <a:pt x="3148" y="0"/>
                    <a:pt x="3106" y="42"/>
                    <a:pt x="3106" y="94"/>
                  </a:cubicBezTo>
                  <a:lnTo>
                    <a:pt x="3106" y="202"/>
                  </a:lnTo>
                  <a:cubicBezTo>
                    <a:pt x="2340" y="225"/>
                    <a:pt x="1623" y="535"/>
                    <a:pt x="1079" y="1079"/>
                  </a:cubicBezTo>
                  <a:cubicBezTo>
                    <a:pt x="535" y="1623"/>
                    <a:pt x="225" y="2340"/>
                    <a:pt x="202" y="3106"/>
                  </a:cubicBezTo>
                  <a:lnTo>
                    <a:pt x="94" y="3106"/>
                  </a:lnTo>
                  <a:cubicBezTo>
                    <a:pt x="42" y="3106"/>
                    <a:pt x="0" y="3148"/>
                    <a:pt x="0" y="3200"/>
                  </a:cubicBezTo>
                  <a:cubicBezTo>
                    <a:pt x="0" y="3252"/>
                    <a:pt x="42" y="3294"/>
                    <a:pt x="94" y="3294"/>
                  </a:cubicBezTo>
                  <a:lnTo>
                    <a:pt x="202" y="3294"/>
                  </a:lnTo>
                  <a:cubicBezTo>
                    <a:pt x="225" y="4060"/>
                    <a:pt x="535" y="4777"/>
                    <a:pt x="1079" y="5321"/>
                  </a:cubicBezTo>
                  <a:cubicBezTo>
                    <a:pt x="1623" y="5865"/>
                    <a:pt x="2340" y="6175"/>
                    <a:pt x="3106" y="6198"/>
                  </a:cubicBezTo>
                  <a:lnTo>
                    <a:pt x="3106" y="6306"/>
                  </a:lnTo>
                  <a:cubicBezTo>
                    <a:pt x="3106" y="6358"/>
                    <a:pt x="3148" y="6400"/>
                    <a:pt x="3200" y="6400"/>
                  </a:cubicBezTo>
                  <a:cubicBezTo>
                    <a:pt x="3252" y="6400"/>
                    <a:pt x="3294" y="6358"/>
                    <a:pt x="3294" y="6306"/>
                  </a:cubicBezTo>
                  <a:lnTo>
                    <a:pt x="3294" y="6198"/>
                  </a:lnTo>
                  <a:cubicBezTo>
                    <a:pt x="4060" y="6175"/>
                    <a:pt x="4777" y="5865"/>
                    <a:pt x="5321" y="5321"/>
                  </a:cubicBezTo>
                  <a:cubicBezTo>
                    <a:pt x="5865" y="4777"/>
                    <a:pt x="6175" y="4060"/>
                    <a:pt x="6198" y="3294"/>
                  </a:cubicBezTo>
                  <a:lnTo>
                    <a:pt x="6306" y="3294"/>
                  </a:lnTo>
                  <a:cubicBezTo>
                    <a:pt x="6358" y="3294"/>
                    <a:pt x="6400" y="3252"/>
                    <a:pt x="6400" y="3200"/>
                  </a:cubicBezTo>
                  <a:cubicBezTo>
                    <a:pt x="6400" y="3148"/>
                    <a:pt x="6358" y="3106"/>
                    <a:pt x="6306" y="3106"/>
                  </a:cubicBezTo>
                  <a:close/>
                  <a:moveTo>
                    <a:pt x="5805" y="3294"/>
                  </a:moveTo>
                  <a:lnTo>
                    <a:pt x="6010" y="3294"/>
                  </a:lnTo>
                  <a:cubicBezTo>
                    <a:pt x="5961" y="4770"/>
                    <a:pt x="4770" y="5961"/>
                    <a:pt x="3294" y="6010"/>
                  </a:cubicBezTo>
                  <a:lnTo>
                    <a:pt x="3294" y="5805"/>
                  </a:lnTo>
                  <a:cubicBezTo>
                    <a:pt x="3294" y="5753"/>
                    <a:pt x="3252" y="5711"/>
                    <a:pt x="3200" y="5711"/>
                  </a:cubicBezTo>
                  <a:cubicBezTo>
                    <a:pt x="3148" y="5711"/>
                    <a:pt x="3106" y="5753"/>
                    <a:pt x="3106" y="5805"/>
                  </a:cubicBezTo>
                  <a:lnTo>
                    <a:pt x="3106" y="6010"/>
                  </a:lnTo>
                  <a:cubicBezTo>
                    <a:pt x="1630" y="5961"/>
                    <a:pt x="439" y="4770"/>
                    <a:pt x="390" y="3294"/>
                  </a:cubicBezTo>
                  <a:lnTo>
                    <a:pt x="595" y="3294"/>
                  </a:lnTo>
                  <a:cubicBezTo>
                    <a:pt x="647" y="3294"/>
                    <a:pt x="689" y="3252"/>
                    <a:pt x="689" y="3200"/>
                  </a:cubicBezTo>
                  <a:cubicBezTo>
                    <a:pt x="689" y="3148"/>
                    <a:pt x="647" y="3106"/>
                    <a:pt x="595" y="3106"/>
                  </a:cubicBezTo>
                  <a:lnTo>
                    <a:pt x="390" y="3106"/>
                  </a:lnTo>
                  <a:cubicBezTo>
                    <a:pt x="439" y="1630"/>
                    <a:pt x="1630" y="439"/>
                    <a:pt x="3106" y="390"/>
                  </a:cubicBezTo>
                  <a:lnTo>
                    <a:pt x="3106" y="595"/>
                  </a:lnTo>
                  <a:cubicBezTo>
                    <a:pt x="3106" y="647"/>
                    <a:pt x="3148" y="689"/>
                    <a:pt x="3200" y="689"/>
                  </a:cubicBezTo>
                  <a:cubicBezTo>
                    <a:pt x="3252" y="689"/>
                    <a:pt x="3294" y="647"/>
                    <a:pt x="3294" y="595"/>
                  </a:cubicBezTo>
                  <a:lnTo>
                    <a:pt x="3294" y="390"/>
                  </a:lnTo>
                  <a:cubicBezTo>
                    <a:pt x="4770" y="439"/>
                    <a:pt x="5961" y="1630"/>
                    <a:pt x="6010" y="3106"/>
                  </a:cubicBezTo>
                  <a:lnTo>
                    <a:pt x="5805" y="3106"/>
                  </a:lnTo>
                  <a:cubicBezTo>
                    <a:pt x="5753" y="3106"/>
                    <a:pt x="5711" y="3148"/>
                    <a:pt x="5711" y="3200"/>
                  </a:cubicBezTo>
                  <a:cubicBezTo>
                    <a:pt x="5711" y="3252"/>
                    <a:pt x="5753" y="3294"/>
                    <a:pt x="5805" y="329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9309A8C2-BE0F-4547-A465-B1C764A662B5}"/>
              </a:ext>
            </a:extLst>
          </p:cNvPr>
          <p:cNvSpPr txBox="1"/>
          <p:nvPr/>
        </p:nvSpPr>
        <p:spPr>
          <a:xfrm>
            <a:off x="911039" y="4237610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12.4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토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 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9716091-1CEB-45AE-B2FA-CA3FDA66A478}"/>
              </a:ext>
            </a:extLst>
          </p:cNvPr>
          <p:cNvSpPr txBox="1"/>
          <p:nvPr/>
        </p:nvSpPr>
        <p:spPr>
          <a:xfrm>
            <a:off x="902622" y="4591935"/>
            <a:ext cx="17009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첫 모임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주제선정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공유방식 선정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아이디어 선정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E7C7E3F-84E2-4301-A60E-4866BFD87FD1}"/>
              </a:ext>
            </a:extLst>
          </p:cNvPr>
          <p:cNvSpPr txBox="1"/>
          <p:nvPr/>
        </p:nvSpPr>
        <p:spPr>
          <a:xfrm>
            <a:off x="2748634" y="1765516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12.6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월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5D1DFF8-1843-4CAB-BE18-86ED629C8416}"/>
              </a:ext>
            </a:extLst>
          </p:cNvPr>
          <p:cNvSpPr txBox="1"/>
          <p:nvPr/>
        </p:nvSpPr>
        <p:spPr>
          <a:xfrm>
            <a:off x="2740217" y="2119841"/>
            <a:ext cx="1700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첫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Zoom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회의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파트분배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9840E57-592B-4371-AD01-7C56455DF64C}"/>
              </a:ext>
            </a:extLst>
          </p:cNvPr>
          <p:cNvSpPr txBox="1"/>
          <p:nvPr/>
        </p:nvSpPr>
        <p:spPr>
          <a:xfrm>
            <a:off x="4610396" y="4168772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12.7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화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4C7B039-D9F1-456C-BF6D-C715B3AF720D}"/>
              </a:ext>
            </a:extLst>
          </p:cNvPr>
          <p:cNvSpPr txBox="1"/>
          <p:nvPr/>
        </p:nvSpPr>
        <p:spPr>
          <a:xfrm>
            <a:off x="4601979" y="4523097"/>
            <a:ext cx="18795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- 1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ERD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- 1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Logic Process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템플릿 선정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61CA884-3475-4A7F-AFA1-3896DC395341}"/>
              </a:ext>
            </a:extLst>
          </p:cNvPr>
          <p:cNvSpPr txBox="1"/>
          <p:nvPr/>
        </p:nvSpPr>
        <p:spPr>
          <a:xfrm>
            <a:off x="6359388" y="1750509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12.10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금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AC0DF60-AC9B-4EA4-997F-B10CEBF71AB1}"/>
              </a:ext>
            </a:extLst>
          </p:cNvPr>
          <p:cNvSpPr txBox="1"/>
          <p:nvPr/>
        </p:nvSpPr>
        <p:spPr>
          <a:xfrm>
            <a:off x="6350971" y="2104834"/>
            <a:ext cx="19805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변수명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맞추기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필요한 메서드 확인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endParaRPr lang="en-US" altLang="ko-KR" sz="1400" dirty="0">
              <a:solidFill>
                <a:srgbClr val="92D05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endParaRPr lang="ko-KR" altLang="en-US" sz="14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E665E6A-CA4D-4B4F-9AEA-A2BF22A58045}"/>
              </a:ext>
            </a:extLst>
          </p:cNvPr>
          <p:cNvSpPr txBox="1"/>
          <p:nvPr/>
        </p:nvSpPr>
        <p:spPr>
          <a:xfrm>
            <a:off x="8230701" y="4237610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12.13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월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27C9D56-2291-4E88-BFDE-DD270CA1F197}"/>
              </a:ext>
            </a:extLst>
          </p:cNvPr>
          <p:cNvSpPr txBox="1"/>
          <p:nvPr/>
        </p:nvSpPr>
        <p:spPr>
          <a:xfrm>
            <a:off x="8222284" y="4591935"/>
            <a:ext cx="1700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구현시작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7D7F2DA-476B-4758-A17C-D01A413D5721}"/>
              </a:ext>
            </a:extLst>
          </p:cNvPr>
          <p:cNvSpPr txBox="1"/>
          <p:nvPr/>
        </p:nvSpPr>
        <p:spPr>
          <a:xfrm>
            <a:off x="9820396" y="1729414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12.15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수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60832EF-48A8-4FB4-ABD5-105BF0759987}"/>
              </a:ext>
            </a:extLst>
          </p:cNvPr>
          <p:cNvSpPr txBox="1"/>
          <p:nvPr/>
        </p:nvSpPr>
        <p:spPr>
          <a:xfrm>
            <a:off x="9730446" y="2083739"/>
            <a:ext cx="24615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-</a:t>
            </a:r>
            <a:r>
              <a:rPr lang="en-US" altLang="ko-KR" sz="1400" dirty="0">
                <a:solidFill>
                  <a:srgbClr val="00B0F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M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DB,VO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00B05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C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controller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작성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en-US" altLang="ko-KR" sz="1400" dirty="0">
                <a:solidFill>
                  <a:schemeClr val="accent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V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페이지 레이아웃 구현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 </a:t>
            </a:r>
          </a:p>
          <a:p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D31D1B61-0562-4C8D-BB2B-0EA989D44E53}"/>
              </a:ext>
            </a:extLst>
          </p:cNvPr>
          <p:cNvCxnSpPr>
            <a:cxnSpLocks/>
            <a:stCxn id="30" idx="4"/>
            <a:endCxn id="23" idx="0"/>
          </p:cNvCxnSpPr>
          <p:nvPr/>
        </p:nvCxnSpPr>
        <p:spPr>
          <a:xfrm flipH="1">
            <a:off x="1797126" y="2592280"/>
            <a:ext cx="13918" cy="522001"/>
          </a:xfrm>
          <a:prstGeom prst="line">
            <a:avLst/>
          </a:prstGeom>
          <a:ln>
            <a:solidFill>
              <a:srgbClr val="7FB44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BC4E35FA-DF8D-4D66-BD71-38FEFD69462E}"/>
              </a:ext>
            </a:extLst>
          </p:cNvPr>
          <p:cNvCxnSpPr>
            <a:cxnSpLocks/>
            <a:stCxn id="32" idx="4"/>
          </p:cNvCxnSpPr>
          <p:nvPr/>
        </p:nvCxnSpPr>
        <p:spPr>
          <a:xfrm flipH="1">
            <a:off x="5299362" y="2592280"/>
            <a:ext cx="9483" cy="704433"/>
          </a:xfrm>
          <a:prstGeom prst="line">
            <a:avLst/>
          </a:prstGeom>
          <a:ln>
            <a:solidFill>
              <a:srgbClr val="4858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5B0E33B5-1252-4BF4-ABA0-CB9EC92E3660}"/>
              </a:ext>
            </a:extLst>
          </p:cNvPr>
          <p:cNvCxnSpPr>
            <a:cxnSpLocks/>
          </p:cNvCxnSpPr>
          <p:nvPr/>
        </p:nvCxnSpPr>
        <p:spPr>
          <a:xfrm flipH="1">
            <a:off x="8915578" y="2574210"/>
            <a:ext cx="9483" cy="704433"/>
          </a:xfrm>
          <a:prstGeom prst="line">
            <a:avLst/>
          </a:prstGeom>
          <a:ln>
            <a:solidFill>
              <a:srgbClr val="EA223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408B337B-5984-406D-9113-C7E6DF8D926A}"/>
              </a:ext>
            </a:extLst>
          </p:cNvPr>
          <p:cNvCxnSpPr>
            <a:cxnSpLocks/>
          </p:cNvCxnSpPr>
          <p:nvPr/>
        </p:nvCxnSpPr>
        <p:spPr>
          <a:xfrm flipH="1">
            <a:off x="3508359" y="3571043"/>
            <a:ext cx="9483" cy="704433"/>
          </a:xfrm>
          <a:prstGeom prst="line">
            <a:avLst/>
          </a:prstGeom>
          <a:ln>
            <a:solidFill>
              <a:srgbClr val="3791D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034BFB2F-BC34-43AD-B83C-A92F6EC2F5A4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7076571" y="3575921"/>
            <a:ext cx="7200" cy="759618"/>
          </a:xfrm>
          <a:prstGeom prst="line">
            <a:avLst/>
          </a:prstGeom>
          <a:ln>
            <a:solidFill>
              <a:srgbClr val="F1992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033F2962-2E53-48E7-83AF-7977B0BCE1E4}"/>
              </a:ext>
            </a:extLst>
          </p:cNvPr>
          <p:cNvCxnSpPr>
            <a:cxnSpLocks/>
            <a:stCxn id="29" idx="0"/>
            <a:endCxn id="78" idx="0"/>
          </p:cNvCxnSpPr>
          <p:nvPr/>
        </p:nvCxnSpPr>
        <p:spPr>
          <a:xfrm flipH="1">
            <a:off x="10583243" y="3757474"/>
            <a:ext cx="2763" cy="527758"/>
          </a:xfrm>
          <a:prstGeom prst="line">
            <a:avLst/>
          </a:prstGeom>
          <a:ln>
            <a:solidFill>
              <a:srgbClr val="A1A1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자유형: 도형 105">
            <a:extLst>
              <a:ext uri="{FF2B5EF4-FFF2-40B4-BE49-F238E27FC236}">
                <a16:creationId xmlns:a16="http://schemas.microsoft.com/office/drawing/2014/main" id="{0DDF07C1-8A59-4144-9F42-EB193A05FADB}"/>
              </a:ext>
            </a:extLst>
          </p:cNvPr>
          <p:cNvSpPr/>
          <p:nvPr/>
        </p:nvSpPr>
        <p:spPr>
          <a:xfrm flipV="1">
            <a:off x="2667135" y="3301591"/>
            <a:ext cx="1695635" cy="455883"/>
          </a:xfrm>
          <a:custGeom>
            <a:avLst/>
            <a:gdLst>
              <a:gd name="connsiteX0" fmla="*/ 0 w 1695635"/>
              <a:gd name="connsiteY0" fmla="*/ 455883 h 455883"/>
              <a:gd name="connsiteX1" fmla="*/ 1695635 w 1695635"/>
              <a:gd name="connsiteY1" fmla="*/ 455883 h 455883"/>
              <a:gd name="connsiteX2" fmla="*/ 1695635 w 1695635"/>
              <a:gd name="connsiteY2" fmla="*/ 171797 h 455883"/>
              <a:gd name="connsiteX3" fmla="*/ 964158 w 1695635"/>
              <a:gd name="connsiteY3" fmla="*/ 171797 h 455883"/>
              <a:gd name="connsiteX4" fmla="*/ 852546 w 1695635"/>
              <a:gd name="connsiteY4" fmla="*/ 0 h 455883"/>
              <a:gd name="connsiteX5" fmla="*/ 740934 w 1695635"/>
              <a:gd name="connsiteY5" fmla="*/ 171797 h 455883"/>
              <a:gd name="connsiteX6" fmla="*/ 0 w 1695635"/>
              <a:gd name="connsiteY6" fmla="*/ 171797 h 45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55883">
                <a:moveTo>
                  <a:pt x="0" y="455883"/>
                </a:moveTo>
                <a:lnTo>
                  <a:pt x="1695635" y="455883"/>
                </a:lnTo>
                <a:lnTo>
                  <a:pt x="1695635" y="171797"/>
                </a:lnTo>
                <a:lnTo>
                  <a:pt x="964158" y="171797"/>
                </a:lnTo>
                <a:lnTo>
                  <a:pt x="852546" y="0"/>
                </a:lnTo>
                <a:lnTo>
                  <a:pt x="740934" y="171797"/>
                </a:lnTo>
                <a:lnTo>
                  <a:pt x="0" y="171797"/>
                </a:lnTo>
                <a:close/>
              </a:path>
            </a:pathLst>
          </a:custGeom>
          <a:solidFill>
            <a:srgbClr val="379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479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:a16="http://schemas.microsoft.com/office/drawing/2014/main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id="{752E1EAB-E9CF-455E-B8C2-6B1CED7CD2EA}"/>
              </a:ext>
            </a:extLst>
          </p:cNvPr>
          <p:cNvSpPr txBox="1"/>
          <p:nvPr/>
        </p:nvSpPr>
        <p:spPr>
          <a:xfrm>
            <a:off x="1274182" y="460392"/>
            <a:ext cx="3023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 Line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4">
            <a:extLst>
              <a:ext uri="{FF2B5EF4-FFF2-40B4-BE49-F238E27FC236}">
                <a16:creationId xmlns:a16="http://schemas.microsoft.com/office/drawing/2014/main" id="{FA99416C-6A5F-4A73-8730-0ED3114B813D}"/>
              </a:ext>
            </a:extLst>
          </p:cNvPr>
          <p:cNvSpPr txBox="1"/>
          <p:nvPr/>
        </p:nvSpPr>
        <p:spPr>
          <a:xfrm>
            <a:off x="217482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BD9330B6-D65B-4138-8567-25BECA04ED68}"/>
              </a:ext>
            </a:extLst>
          </p:cNvPr>
          <p:cNvSpPr/>
          <p:nvPr/>
        </p:nvSpPr>
        <p:spPr>
          <a:xfrm>
            <a:off x="882726" y="3114281"/>
            <a:ext cx="1695635" cy="471396"/>
          </a:xfrm>
          <a:custGeom>
            <a:avLst/>
            <a:gdLst>
              <a:gd name="connsiteX0" fmla="*/ 914400 w 1695635"/>
              <a:gd name="connsiteY0" fmla="*/ 0 h 471396"/>
              <a:gd name="connsiteX1" fmla="*/ 1022689 w 1695635"/>
              <a:gd name="connsiteY1" fmla="*/ 187310 h 471396"/>
              <a:gd name="connsiteX2" fmla="*/ 1686757 w 1695635"/>
              <a:gd name="connsiteY2" fmla="*/ 187310 h 471396"/>
              <a:gd name="connsiteX3" fmla="*/ 1695635 w 1695635"/>
              <a:gd name="connsiteY3" fmla="*/ 189103 h 471396"/>
              <a:gd name="connsiteX4" fmla="*/ 1695635 w 1695635"/>
              <a:gd name="connsiteY4" fmla="*/ 469604 h 471396"/>
              <a:gd name="connsiteX5" fmla="*/ 1686757 w 1695635"/>
              <a:gd name="connsiteY5" fmla="*/ 471396 h 471396"/>
              <a:gd name="connsiteX6" fmla="*/ 142043 w 1695635"/>
              <a:gd name="connsiteY6" fmla="*/ 471396 h 471396"/>
              <a:gd name="connsiteX7" fmla="*/ 0 w 1695635"/>
              <a:gd name="connsiteY7" fmla="*/ 329353 h 471396"/>
              <a:gd name="connsiteX8" fmla="*/ 142043 w 1695635"/>
              <a:gd name="connsiteY8" fmla="*/ 187310 h 471396"/>
              <a:gd name="connsiteX9" fmla="*/ 806112 w 1695635"/>
              <a:gd name="connsiteY9" fmla="*/ 187310 h 4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5635" h="471396">
                <a:moveTo>
                  <a:pt x="914400" y="0"/>
                </a:moveTo>
                <a:lnTo>
                  <a:pt x="1022689" y="187310"/>
                </a:lnTo>
                <a:lnTo>
                  <a:pt x="1686757" y="187310"/>
                </a:lnTo>
                <a:lnTo>
                  <a:pt x="1695635" y="189103"/>
                </a:lnTo>
                <a:lnTo>
                  <a:pt x="1695635" y="469604"/>
                </a:lnTo>
                <a:lnTo>
                  <a:pt x="1686757" y="471396"/>
                </a:lnTo>
                <a:lnTo>
                  <a:pt x="142043" y="471396"/>
                </a:lnTo>
                <a:cubicBezTo>
                  <a:pt x="63595" y="471396"/>
                  <a:pt x="0" y="407801"/>
                  <a:pt x="0" y="329353"/>
                </a:cubicBezTo>
                <a:cubicBezTo>
                  <a:pt x="0" y="250905"/>
                  <a:pt x="63595" y="187310"/>
                  <a:pt x="142043" y="187310"/>
                </a:cubicBezTo>
                <a:lnTo>
                  <a:pt x="806112" y="187310"/>
                </a:lnTo>
                <a:close/>
              </a:path>
            </a:pathLst>
          </a:custGeom>
          <a:solidFill>
            <a:srgbClr val="7FB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A9224CC4-2C32-4560-AE5E-E4DE37ECEB09}"/>
              </a:ext>
            </a:extLst>
          </p:cNvPr>
          <p:cNvSpPr/>
          <p:nvPr/>
        </p:nvSpPr>
        <p:spPr>
          <a:xfrm>
            <a:off x="4451544" y="3116095"/>
            <a:ext cx="1695635" cy="464704"/>
          </a:xfrm>
          <a:custGeom>
            <a:avLst/>
            <a:gdLst>
              <a:gd name="connsiteX0" fmla="*/ 843812 w 1695635"/>
              <a:gd name="connsiteY0" fmla="*/ 0 h 464704"/>
              <a:gd name="connsiteX1" fmla="*/ 961155 w 1695635"/>
              <a:gd name="connsiteY1" fmla="*/ 180618 h 464704"/>
              <a:gd name="connsiteX2" fmla="*/ 1695635 w 1695635"/>
              <a:gd name="connsiteY2" fmla="*/ 180618 h 464704"/>
              <a:gd name="connsiteX3" fmla="*/ 1695635 w 1695635"/>
              <a:gd name="connsiteY3" fmla="*/ 464704 h 464704"/>
              <a:gd name="connsiteX4" fmla="*/ 0 w 1695635"/>
              <a:gd name="connsiteY4" fmla="*/ 464704 h 464704"/>
              <a:gd name="connsiteX5" fmla="*/ 0 w 1695635"/>
              <a:gd name="connsiteY5" fmla="*/ 180618 h 464704"/>
              <a:gd name="connsiteX6" fmla="*/ 726470 w 1695635"/>
              <a:gd name="connsiteY6" fmla="*/ 180618 h 46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4704">
                <a:moveTo>
                  <a:pt x="843812" y="0"/>
                </a:moveTo>
                <a:lnTo>
                  <a:pt x="961155" y="180618"/>
                </a:lnTo>
                <a:lnTo>
                  <a:pt x="1695635" y="180618"/>
                </a:lnTo>
                <a:lnTo>
                  <a:pt x="1695635" y="464704"/>
                </a:lnTo>
                <a:lnTo>
                  <a:pt x="0" y="464704"/>
                </a:lnTo>
                <a:lnTo>
                  <a:pt x="0" y="180618"/>
                </a:lnTo>
                <a:lnTo>
                  <a:pt x="726470" y="180618"/>
                </a:lnTo>
                <a:close/>
              </a:path>
            </a:pathLst>
          </a:custGeom>
          <a:solidFill>
            <a:srgbClr val="485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768A9904-310D-405F-A0B3-2F75A1B48CF2}"/>
              </a:ext>
            </a:extLst>
          </p:cNvPr>
          <p:cNvSpPr/>
          <p:nvPr/>
        </p:nvSpPr>
        <p:spPr>
          <a:xfrm>
            <a:off x="6235953" y="3291835"/>
            <a:ext cx="1695635" cy="465639"/>
          </a:xfrm>
          <a:custGeom>
            <a:avLst/>
            <a:gdLst>
              <a:gd name="connsiteX0" fmla="*/ 0 w 1695635"/>
              <a:gd name="connsiteY0" fmla="*/ 0 h 465639"/>
              <a:gd name="connsiteX1" fmla="*/ 1695635 w 1695635"/>
              <a:gd name="connsiteY1" fmla="*/ 0 h 465639"/>
              <a:gd name="connsiteX2" fmla="*/ 1695635 w 1695635"/>
              <a:gd name="connsiteY2" fmla="*/ 284086 h 465639"/>
              <a:gd name="connsiteX3" fmla="*/ 962323 w 1695635"/>
              <a:gd name="connsiteY3" fmla="*/ 284086 h 465639"/>
              <a:gd name="connsiteX4" fmla="*/ 844373 w 1695635"/>
              <a:gd name="connsiteY4" fmla="*/ 465639 h 465639"/>
              <a:gd name="connsiteX5" fmla="*/ 726423 w 1695635"/>
              <a:gd name="connsiteY5" fmla="*/ 284086 h 465639"/>
              <a:gd name="connsiteX6" fmla="*/ 0 w 1695635"/>
              <a:gd name="connsiteY6" fmla="*/ 284086 h 46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5639">
                <a:moveTo>
                  <a:pt x="0" y="0"/>
                </a:moveTo>
                <a:lnTo>
                  <a:pt x="1695635" y="0"/>
                </a:lnTo>
                <a:lnTo>
                  <a:pt x="1695635" y="284086"/>
                </a:lnTo>
                <a:lnTo>
                  <a:pt x="962323" y="284086"/>
                </a:lnTo>
                <a:lnTo>
                  <a:pt x="844373" y="465639"/>
                </a:lnTo>
                <a:lnTo>
                  <a:pt x="726423" y="284086"/>
                </a:lnTo>
                <a:lnTo>
                  <a:pt x="0" y="284086"/>
                </a:lnTo>
                <a:close/>
              </a:path>
            </a:pathLst>
          </a:custGeom>
          <a:solidFill>
            <a:srgbClr val="F19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473CABDC-09D4-4DEE-8FB7-08D3E6A185DC}"/>
              </a:ext>
            </a:extLst>
          </p:cNvPr>
          <p:cNvSpPr/>
          <p:nvPr/>
        </p:nvSpPr>
        <p:spPr>
          <a:xfrm>
            <a:off x="8020362" y="3110282"/>
            <a:ext cx="1695635" cy="460761"/>
          </a:xfrm>
          <a:custGeom>
            <a:avLst/>
            <a:gdLst>
              <a:gd name="connsiteX0" fmla="*/ 897366 w 1695635"/>
              <a:gd name="connsiteY0" fmla="*/ 0 h 460761"/>
              <a:gd name="connsiteX1" fmla="*/ 1012147 w 1695635"/>
              <a:gd name="connsiteY1" fmla="*/ 176675 h 460761"/>
              <a:gd name="connsiteX2" fmla="*/ 1695635 w 1695635"/>
              <a:gd name="connsiteY2" fmla="*/ 176675 h 460761"/>
              <a:gd name="connsiteX3" fmla="*/ 1695635 w 1695635"/>
              <a:gd name="connsiteY3" fmla="*/ 460761 h 460761"/>
              <a:gd name="connsiteX4" fmla="*/ 0 w 1695635"/>
              <a:gd name="connsiteY4" fmla="*/ 460761 h 460761"/>
              <a:gd name="connsiteX5" fmla="*/ 0 w 1695635"/>
              <a:gd name="connsiteY5" fmla="*/ 176675 h 460761"/>
              <a:gd name="connsiteX6" fmla="*/ 782585 w 1695635"/>
              <a:gd name="connsiteY6" fmla="*/ 176675 h 46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0761">
                <a:moveTo>
                  <a:pt x="897366" y="0"/>
                </a:moveTo>
                <a:lnTo>
                  <a:pt x="1012147" y="176675"/>
                </a:lnTo>
                <a:lnTo>
                  <a:pt x="1695635" y="176675"/>
                </a:lnTo>
                <a:lnTo>
                  <a:pt x="1695635" y="460761"/>
                </a:lnTo>
                <a:lnTo>
                  <a:pt x="0" y="460761"/>
                </a:lnTo>
                <a:lnTo>
                  <a:pt x="0" y="176675"/>
                </a:lnTo>
                <a:lnTo>
                  <a:pt x="782585" y="176675"/>
                </a:lnTo>
                <a:close/>
              </a:path>
            </a:pathLst>
          </a:custGeom>
          <a:solidFill>
            <a:srgbClr val="EA2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73CCC533-D5A2-48C2-B845-FAE922D0149D}"/>
              </a:ext>
            </a:extLst>
          </p:cNvPr>
          <p:cNvSpPr/>
          <p:nvPr/>
        </p:nvSpPr>
        <p:spPr>
          <a:xfrm flipH="1" flipV="1">
            <a:off x="9804771" y="3286078"/>
            <a:ext cx="1695635" cy="471396"/>
          </a:xfrm>
          <a:custGeom>
            <a:avLst/>
            <a:gdLst>
              <a:gd name="connsiteX0" fmla="*/ 914400 w 1695635"/>
              <a:gd name="connsiteY0" fmla="*/ 0 h 471396"/>
              <a:gd name="connsiteX1" fmla="*/ 1022689 w 1695635"/>
              <a:gd name="connsiteY1" fmla="*/ 187310 h 471396"/>
              <a:gd name="connsiteX2" fmla="*/ 1686757 w 1695635"/>
              <a:gd name="connsiteY2" fmla="*/ 187310 h 471396"/>
              <a:gd name="connsiteX3" fmla="*/ 1695635 w 1695635"/>
              <a:gd name="connsiteY3" fmla="*/ 189103 h 471396"/>
              <a:gd name="connsiteX4" fmla="*/ 1695635 w 1695635"/>
              <a:gd name="connsiteY4" fmla="*/ 469604 h 471396"/>
              <a:gd name="connsiteX5" fmla="*/ 1686757 w 1695635"/>
              <a:gd name="connsiteY5" fmla="*/ 471396 h 471396"/>
              <a:gd name="connsiteX6" fmla="*/ 142043 w 1695635"/>
              <a:gd name="connsiteY6" fmla="*/ 471396 h 471396"/>
              <a:gd name="connsiteX7" fmla="*/ 0 w 1695635"/>
              <a:gd name="connsiteY7" fmla="*/ 329353 h 471396"/>
              <a:gd name="connsiteX8" fmla="*/ 142043 w 1695635"/>
              <a:gd name="connsiteY8" fmla="*/ 187310 h 471396"/>
              <a:gd name="connsiteX9" fmla="*/ 806112 w 1695635"/>
              <a:gd name="connsiteY9" fmla="*/ 187310 h 4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5635" h="471396">
                <a:moveTo>
                  <a:pt x="914400" y="0"/>
                </a:moveTo>
                <a:lnTo>
                  <a:pt x="1022689" y="187310"/>
                </a:lnTo>
                <a:lnTo>
                  <a:pt x="1686757" y="187310"/>
                </a:lnTo>
                <a:lnTo>
                  <a:pt x="1695635" y="189103"/>
                </a:lnTo>
                <a:lnTo>
                  <a:pt x="1695635" y="469604"/>
                </a:lnTo>
                <a:lnTo>
                  <a:pt x="1686757" y="471396"/>
                </a:lnTo>
                <a:lnTo>
                  <a:pt x="142043" y="471396"/>
                </a:lnTo>
                <a:cubicBezTo>
                  <a:pt x="63595" y="471396"/>
                  <a:pt x="0" y="407801"/>
                  <a:pt x="0" y="329353"/>
                </a:cubicBezTo>
                <a:cubicBezTo>
                  <a:pt x="0" y="250905"/>
                  <a:pt x="63595" y="187310"/>
                  <a:pt x="142043" y="187310"/>
                </a:cubicBezTo>
                <a:lnTo>
                  <a:pt x="806112" y="187310"/>
                </a:lnTo>
                <a:close/>
              </a:path>
            </a:pathLst>
          </a:custGeom>
          <a:solidFill>
            <a:srgbClr val="A1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D31331E-AF48-40E8-9140-CD5C53F3D1D2}"/>
              </a:ext>
            </a:extLst>
          </p:cNvPr>
          <p:cNvSpPr/>
          <p:nvPr/>
        </p:nvSpPr>
        <p:spPr>
          <a:xfrm>
            <a:off x="1402671" y="1775534"/>
            <a:ext cx="816746" cy="816746"/>
          </a:xfrm>
          <a:prstGeom prst="ellipse">
            <a:avLst/>
          </a:prstGeom>
          <a:solidFill>
            <a:srgbClr val="7FB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3FC0B77-EB54-4EB8-8B0C-3E707E995A35}"/>
              </a:ext>
            </a:extLst>
          </p:cNvPr>
          <p:cNvSpPr/>
          <p:nvPr/>
        </p:nvSpPr>
        <p:spPr>
          <a:xfrm>
            <a:off x="3099986" y="4285232"/>
            <a:ext cx="816746" cy="816746"/>
          </a:xfrm>
          <a:prstGeom prst="ellipse">
            <a:avLst/>
          </a:prstGeom>
          <a:solidFill>
            <a:srgbClr val="379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899731B-4E5B-42E4-8A73-71A425BE8BD7}"/>
              </a:ext>
            </a:extLst>
          </p:cNvPr>
          <p:cNvSpPr/>
          <p:nvPr/>
        </p:nvSpPr>
        <p:spPr>
          <a:xfrm>
            <a:off x="4900472" y="1775534"/>
            <a:ext cx="816746" cy="816746"/>
          </a:xfrm>
          <a:prstGeom prst="ellipse">
            <a:avLst/>
          </a:prstGeom>
          <a:solidFill>
            <a:srgbClr val="485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8D8560E-B946-4686-A4AB-4C6311986BC8}"/>
              </a:ext>
            </a:extLst>
          </p:cNvPr>
          <p:cNvSpPr/>
          <p:nvPr/>
        </p:nvSpPr>
        <p:spPr>
          <a:xfrm>
            <a:off x="8507205" y="1775534"/>
            <a:ext cx="816746" cy="816746"/>
          </a:xfrm>
          <a:prstGeom prst="ellipse">
            <a:avLst/>
          </a:prstGeom>
          <a:solidFill>
            <a:srgbClr val="EA2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DCE27D7-9721-4257-BD4B-BA6ABF2BC3DE}"/>
              </a:ext>
            </a:extLst>
          </p:cNvPr>
          <p:cNvSpPr/>
          <p:nvPr/>
        </p:nvSpPr>
        <p:spPr>
          <a:xfrm>
            <a:off x="6668198" y="4335539"/>
            <a:ext cx="816746" cy="816746"/>
          </a:xfrm>
          <a:prstGeom prst="ellipse">
            <a:avLst/>
          </a:prstGeom>
          <a:solidFill>
            <a:srgbClr val="F19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6913A79-7092-4E7C-AE4B-EA13F87CA09E}"/>
              </a:ext>
            </a:extLst>
          </p:cNvPr>
          <p:cNvGrpSpPr/>
          <p:nvPr/>
        </p:nvGrpSpPr>
        <p:grpSpPr>
          <a:xfrm>
            <a:off x="5172352" y="1939516"/>
            <a:ext cx="290679" cy="488781"/>
            <a:chOff x="1897063" y="644525"/>
            <a:chExt cx="712788" cy="1198563"/>
          </a:xfrm>
          <a:solidFill>
            <a:schemeClr val="bg1"/>
          </a:solidFill>
        </p:grpSpPr>
        <p:sp>
          <p:nvSpPr>
            <p:cNvPr id="36" name="Oval 11">
              <a:extLst>
                <a:ext uri="{FF2B5EF4-FFF2-40B4-BE49-F238E27FC236}">
                  <a16:creationId xmlns:a16="http://schemas.microsoft.com/office/drawing/2014/main" id="{28A6F2DD-C82E-43B0-9789-7F499161B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201" y="700088"/>
              <a:ext cx="36513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Oval 12">
              <a:extLst>
                <a:ext uri="{FF2B5EF4-FFF2-40B4-BE49-F238E27FC236}">
                  <a16:creationId xmlns:a16="http://schemas.microsoft.com/office/drawing/2014/main" id="{F1E0C929-2237-48B9-9242-B195226B5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8863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Oval 13">
              <a:extLst>
                <a:ext uri="{FF2B5EF4-FFF2-40B4-BE49-F238E27FC236}">
                  <a16:creationId xmlns:a16="http://schemas.microsoft.com/office/drawing/2014/main" id="{A7CF8368-6503-415C-BAC4-97C1DE5D7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3126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73B33DF6-4AD4-4958-9F81-D40B943443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97063" y="644525"/>
              <a:ext cx="712788" cy="1198563"/>
            </a:xfrm>
            <a:custGeom>
              <a:avLst/>
              <a:gdLst>
                <a:gd name="T0" fmla="*/ 3701 w 3794"/>
                <a:gd name="T1" fmla="*/ 3958 h 6400"/>
                <a:gd name="T2" fmla="*/ 3794 w 3794"/>
                <a:gd name="T3" fmla="*/ 3864 h 6400"/>
                <a:gd name="T4" fmla="*/ 3794 w 3794"/>
                <a:gd name="T5" fmla="*/ 395 h 6400"/>
                <a:gd name="T6" fmla="*/ 3400 w 3794"/>
                <a:gd name="T7" fmla="*/ 0 h 6400"/>
                <a:gd name="T8" fmla="*/ 394 w 3794"/>
                <a:gd name="T9" fmla="*/ 0 h 6400"/>
                <a:gd name="T10" fmla="*/ 0 w 3794"/>
                <a:gd name="T11" fmla="*/ 395 h 6400"/>
                <a:gd name="T12" fmla="*/ 0 w 3794"/>
                <a:gd name="T13" fmla="*/ 6005 h 6400"/>
                <a:gd name="T14" fmla="*/ 394 w 3794"/>
                <a:gd name="T15" fmla="*/ 6400 h 6400"/>
                <a:gd name="T16" fmla="*/ 3400 w 3794"/>
                <a:gd name="T17" fmla="*/ 6400 h 6400"/>
                <a:gd name="T18" fmla="*/ 3794 w 3794"/>
                <a:gd name="T19" fmla="*/ 6005 h 6400"/>
                <a:gd name="T20" fmla="*/ 3794 w 3794"/>
                <a:gd name="T21" fmla="*/ 4302 h 6400"/>
                <a:gd name="T22" fmla="*/ 3701 w 3794"/>
                <a:gd name="T23" fmla="*/ 4208 h 6400"/>
                <a:gd name="T24" fmla="*/ 3607 w 3794"/>
                <a:gd name="T25" fmla="*/ 4302 h 6400"/>
                <a:gd name="T26" fmla="*/ 3607 w 3794"/>
                <a:gd name="T27" fmla="*/ 5611 h 6400"/>
                <a:gd name="T28" fmla="*/ 187 w 3794"/>
                <a:gd name="T29" fmla="*/ 5611 h 6400"/>
                <a:gd name="T30" fmla="*/ 187 w 3794"/>
                <a:gd name="T31" fmla="*/ 789 h 6400"/>
                <a:gd name="T32" fmla="*/ 3607 w 3794"/>
                <a:gd name="T33" fmla="*/ 789 h 6400"/>
                <a:gd name="T34" fmla="*/ 3607 w 3794"/>
                <a:gd name="T35" fmla="*/ 3864 h 6400"/>
                <a:gd name="T36" fmla="*/ 3701 w 3794"/>
                <a:gd name="T37" fmla="*/ 3958 h 6400"/>
                <a:gd name="T38" fmla="*/ 3607 w 3794"/>
                <a:gd name="T39" fmla="*/ 5799 h 6400"/>
                <a:gd name="T40" fmla="*/ 3607 w 3794"/>
                <a:gd name="T41" fmla="*/ 6005 h 6400"/>
                <a:gd name="T42" fmla="*/ 3400 w 3794"/>
                <a:gd name="T43" fmla="*/ 6212 h 6400"/>
                <a:gd name="T44" fmla="*/ 394 w 3794"/>
                <a:gd name="T45" fmla="*/ 6212 h 6400"/>
                <a:gd name="T46" fmla="*/ 187 w 3794"/>
                <a:gd name="T47" fmla="*/ 6005 h 6400"/>
                <a:gd name="T48" fmla="*/ 187 w 3794"/>
                <a:gd name="T49" fmla="*/ 5799 h 6400"/>
                <a:gd name="T50" fmla="*/ 3607 w 3794"/>
                <a:gd name="T51" fmla="*/ 5799 h 6400"/>
                <a:gd name="T52" fmla="*/ 187 w 3794"/>
                <a:gd name="T53" fmla="*/ 601 h 6400"/>
                <a:gd name="T54" fmla="*/ 187 w 3794"/>
                <a:gd name="T55" fmla="*/ 395 h 6400"/>
                <a:gd name="T56" fmla="*/ 394 w 3794"/>
                <a:gd name="T57" fmla="*/ 188 h 6400"/>
                <a:gd name="T58" fmla="*/ 3400 w 3794"/>
                <a:gd name="T59" fmla="*/ 188 h 6400"/>
                <a:gd name="T60" fmla="*/ 3607 w 3794"/>
                <a:gd name="T61" fmla="*/ 395 h 6400"/>
                <a:gd name="T62" fmla="*/ 3607 w 3794"/>
                <a:gd name="T63" fmla="*/ 601 h 6400"/>
                <a:gd name="T64" fmla="*/ 187 w 3794"/>
                <a:gd name="T65" fmla="*/ 601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94" h="6400">
                  <a:moveTo>
                    <a:pt x="3701" y="3958"/>
                  </a:moveTo>
                  <a:cubicBezTo>
                    <a:pt x="3752" y="3958"/>
                    <a:pt x="3794" y="3916"/>
                    <a:pt x="3794" y="3864"/>
                  </a:cubicBezTo>
                  <a:lnTo>
                    <a:pt x="3794" y="395"/>
                  </a:lnTo>
                  <a:cubicBezTo>
                    <a:pt x="3794" y="177"/>
                    <a:pt x="3617" y="0"/>
                    <a:pt x="3400" y="0"/>
                  </a:cubicBezTo>
                  <a:lnTo>
                    <a:pt x="394" y="0"/>
                  </a:lnTo>
                  <a:cubicBezTo>
                    <a:pt x="177" y="0"/>
                    <a:pt x="0" y="177"/>
                    <a:pt x="0" y="395"/>
                  </a:cubicBezTo>
                  <a:lnTo>
                    <a:pt x="0" y="6005"/>
                  </a:lnTo>
                  <a:cubicBezTo>
                    <a:pt x="0" y="6223"/>
                    <a:pt x="177" y="6400"/>
                    <a:pt x="394" y="6400"/>
                  </a:cubicBezTo>
                  <a:lnTo>
                    <a:pt x="3400" y="6400"/>
                  </a:lnTo>
                  <a:cubicBezTo>
                    <a:pt x="3617" y="6400"/>
                    <a:pt x="3794" y="6223"/>
                    <a:pt x="3794" y="6005"/>
                  </a:cubicBezTo>
                  <a:lnTo>
                    <a:pt x="3794" y="4302"/>
                  </a:lnTo>
                  <a:cubicBezTo>
                    <a:pt x="3794" y="4250"/>
                    <a:pt x="3752" y="4208"/>
                    <a:pt x="3701" y="4208"/>
                  </a:cubicBezTo>
                  <a:cubicBezTo>
                    <a:pt x="3649" y="4208"/>
                    <a:pt x="3607" y="4250"/>
                    <a:pt x="3607" y="4302"/>
                  </a:cubicBezTo>
                  <a:lnTo>
                    <a:pt x="3607" y="5611"/>
                  </a:lnTo>
                  <a:lnTo>
                    <a:pt x="187" y="5611"/>
                  </a:lnTo>
                  <a:lnTo>
                    <a:pt x="187" y="789"/>
                  </a:lnTo>
                  <a:lnTo>
                    <a:pt x="3607" y="789"/>
                  </a:lnTo>
                  <a:lnTo>
                    <a:pt x="3607" y="3864"/>
                  </a:lnTo>
                  <a:cubicBezTo>
                    <a:pt x="3607" y="3916"/>
                    <a:pt x="3649" y="3958"/>
                    <a:pt x="3701" y="3958"/>
                  </a:cubicBezTo>
                  <a:close/>
                  <a:moveTo>
                    <a:pt x="3607" y="5799"/>
                  </a:moveTo>
                  <a:lnTo>
                    <a:pt x="3607" y="6005"/>
                  </a:lnTo>
                  <a:cubicBezTo>
                    <a:pt x="3607" y="6119"/>
                    <a:pt x="3514" y="6212"/>
                    <a:pt x="3400" y="6212"/>
                  </a:cubicBezTo>
                  <a:lnTo>
                    <a:pt x="394" y="6212"/>
                  </a:lnTo>
                  <a:cubicBezTo>
                    <a:pt x="280" y="6212"/>
                    <a:pt x="187" y="6119"/>
                    <a:pt x="187" y="6005"/>
                  </a:cubicBezTo>
                  <a:lnTo>
                    <a:pt x="187" y="5799"/>
                  </a:lnTo>
                  <a:lnTo>
                    <a:pt x="3607" y="5799"/>
                  </a:lnTo>
                  <a:close/>
                  <a:moveTo>
                    <a:pt x="187" y="601"/>
                  </a:moveTo>
                  <a:lnTo>
                    <a:pt x="187" y="395"/>
                  </a:lnTo>
                  <a:cubicBezTo>
                    <a:pt x="187" y="281"/>
                    <a:pt x="280" y="188"/>
                    <a:pt x="394" y="188"/>
                  </a:cubicBezTo>
                  <a:lnTo>
                    <a:pt x="3400" y="188"/>
                  </a:lnTo>
                  <a:cubicBezTo>
                    <a:pt x="3514" y="188"/>
                    <a:pt x="3607" y="281"/>
                    <a:pt x="3607" y="395"/>
                  </a:cubicBezTo>
                  <a:lnTo>
                    <a:pt x="3607" y="601"/>
                  </a:lnTo>
                  <a:lnTo>
                    <a:pt x="187" y="60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FD4F0129-0033-449B-B03F-80B901BBB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8688" y="1752600"/>
              <a:ext cx="109538" cy="34925"/>
            </a:xfrm>
            <a:custGeom>
              <a:avLst/>
              <a:gdLst>
                <a:gd name="T0" fmla="*/ 494 w 588"/>
                <a:gd name="T1" fmla="*/ 0 h 187"/>
                <a:gd name="T2" fmla="*/ 94 w 588"/>
                <a:gd name="T3" fmla="*/ 0 h 187"/>
                <a:gd name="T4" fmla="*/ 0 w 588"/>
                <a:gd name="T5" fmla="*/ 93 h 187"/>
                <a:gd name="T6" fmla="*/ 94 w 588"/>
                <a:gd name="T7" fmla="*/ 187 h 187"/>
                <a:gd name="T8" fmla="*/ 494 w 588"/>
                <a:gd name="T9" fmla="*/ 187 h 187"/>
                <a:gd name="T10" fmla="*/ 588 w 588"/>
                <a:gd name="T11" fmla="*/ 93 h 187"/>
                <a:gd name="T12" fmla="*/ 494 w 588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8" h="187">
                  <a:moveTo>
                    <a:pt x="494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494" y="187"/>
                  </a:lnTo>
                  <a:cubicBezTo>
                    <a:pt x="546" y="187"/>
                    <a:pt x="588" y="145"/>
                    <a:pt x="588" y="93"/>
                  </a:cubicBezTo>
                  <a:cubicBezTo>
                    <a:pt x="588" y="42"/>
                    <a:pt x="546" y="0"/>
                    <a:pt x="49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Oval 16">
              <a:extLst>
                <a:ext uri="{FF2B5EF4-FFF2-40B4-BE49-F238E27FC236}">
                  <a16:creationId xmlns:a16="http://schemas.microsoft.com/office/drawing/2014/main" id="{077371BA-EDC1-49BA-9244-154CEB961E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201" y="700088"/>
              <a:ext cx="36513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Oval 17">
              <a:extLst>
                <a:ext uri="{FF2B5EF4-FFF2-40B4-BE49-F238E27FC236}">
                  <a16:creationId xmlns:a16="http://schemas.microsoft.com/office/drawing/2014/main" id="{DF2C46AA-B30D-473B-B430-6DE91024B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8863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Oval 18">
              <a:extLst>
                <a:ext uri="{FF2B5EF4-FFF2-40B4-BE49-F238E27FC236}">
                  <a16:creationId xmlns:a16="http://schemas.microsoft.com/office/drawing/2014/main" id="{9B601F6D-6DDB-498A-AA5A-1B9863B25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3126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CB4C0E35-8959-425C-9536-1DE641D6A7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0726" y="944563"/>
              <a:ext cx="525463" cy="523875"/>
            </a:xfrm>
            <a:custGeom>
              <a:avLst/>
              <a:gdLst>
                <a:gd name="T0" fmla="*/ 1396 w 2792"/>
                <a:gd name="T1" fmla="*/ 0 h 2793"/>
                <a:gd name="T2" fmla="*/ 0 w 2792"/>
                <a:gd name="T3" fmla="*/ 1397 h 2793"/>
                <a:gd name="T4" fmla="*/ 1396 w 2792"/>
                <a:gd name="T5" fmla="*/ 2793 h 2793"/>
                <a:gd name="T6" fmla="*/ 2792 w 2792"/>
                <a:gd name="T7" fmla="*/ 1397 h 2793"/>
                <a:gd name="T8" fmla="*/ 1396 w 2792"/>
                <a:gd name="T9" fmla="*/ 0 h 2793"/>
                <a:gd name="T10" fmla="*/ 1396 w 2792"/>
                <a:gd name="T11" fmla="*/ 2605 h 2793"/>
                <a:gd name="T12" fmla="*/ 187 w 2792"/>
                <a:gd name="T13" fmla="*/ 1397 h 2793"/>
                <a:gd name="T14" fmla="*/ 1396 w 2792"/>
                <a:gd name="T15" fmla="*/ 188 h 2793"/>
                <a:gd name="T16" fmla="*/ 2605 w 2792"/>
                <a:gd name="T17" fmla="*/ 1397 h 2793"/>
                <a:gd name="T18" fmla="*/ 1396 w 2792"/>
                <a:gd name="T19" fmla="*/ 2605 h 2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2" h="2793">
                  <a:moveTo>
                    <a:pt x="1396" y="0"/>
                  </a:moveTo>
                  <a:cubicBezTo>
                    <a:pt x="626" y="0"/>
                    <a:pt x="0" y="627"/>
                    <a:pt x="0" y="1397"/>
                  </a:cubicBezTo>
                  <a:cubicBezTo>
                    <a:pt x="0" y="2167"/>
                    <a:pt x="626" y="2793"/>
                    <a:pt x="1396" y="2793"/>
                  </a:cubicBezTo>
                  <a:cubicBezTo>
                    <a:pt x="2166" y="2793"/>
                    <a:pt x="2792" y="2167"/>
                    <a:pt x="2792" y="1397"/>
                  </a:cubicBezTo>
                  <a:cubicBezTo>
                    <a:pt x="2792" y="627"/>
                    <a:pt x="2166" y="0"/>
                    <a:pt x="1396" y="0"/>
                  </a:cubicBezTo>
                  <a:close/>
                  <a:moveTo>
                    <a:pt x="1396" y="2605"/>
                  </a:moveTo>
                  <a:cubicBezTo>
                    <a:pt x="730" y="2605"/>
                    <a:pt x="187" y="2063"/>
                    <a:pt x="187" y="1397"/>
                  </a:cubicBezTo>
                  <a:cubicBezTo>
                    <a:pt x="187" y="730"/>
                    <a:pt x="730" y="188"/>
                    <a:pt x="1396" y="188"/>
                  </a:cubicBezTo>
                  <a:cubicBezTo>
                    <a:pt x="2062" y="188"/>
                    <a:pt x="2605" y="730"/>
                    <a:pt x="2605" y="1397"/>
                  </a:cubicBezTo>
                  <a:cubicBezTo>
                    <a:pt x="2605" y="2063"/>
                    <a:pt x="2062" y="2605"/>
                    <a:pt x="1396" y="26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6368B690-8285-49A2-B9AF-BDE3CF0798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1538" y="1033463"/>
              <a:ext cx="282575" cy="344488"/>
            </a:xfrm>
            <a:custGeom>
              <a:avLst/>
              <a:gdLst>
                <a:gd name="T0" fmla="*/ 1446 w 1504"/>
                <a:gd name="T1" fmla="*/ 840 h 1839"/>
                <a:gd name="T2" fmla="*/ 143 w 1504"/>
                <a:gd name="T3" fmla="*/ 38 h 1839"/>
                <a:gd name="T4" fmla="*/ 0 w 1504"/>
                <a:gd name="T5" fmla="*/ 118 h 1839"/>
                <a:gd name="T6" fmla="*/ 0 w 1504"/>
                <a:gd name="T7" fmla="*/ 1721 h 1839"/>
                <a:gd name="T8" fmla="*/ 143 w 1504"/>
                <a:gd name="T9" fmla="*/ 1801 h 1839"/>
                <a:gd name="T10" fmla="*/ 1446 w 1504"/>
                <a:gd name="T11" fmla="*/ 1000 h 1839"/>
                <a:gd name="T12" fmla="*/ 1446 w 1504"/>
                <a:gd name="T13" fmla="*/ 840 h 1839"/>
                <a:gd name="T14" fmla="*/ 188 w 1504"/>
                <a:gd name="T15" fmla="*/ 1553 h 1839"/>
                <a:gd name="T16" fmla="*/ 188 w 1504"/>
                <a:gd name="T17" fmla="*/ 286 h 1839"/>
                <a:gd name="T18" fmla="*/ 1217 w 1504"/>
                <a:gd name="T19" fmla="*/ 920 h 1839"/>
                <a:gd name="T20" fmla="*/ 188 w 1504"/>
                <a:gd name="T21" fmla="*/ 1553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4" h="1839">
                  <a:moveTo>
                    <a:pt x="1446" y="840"/>
                  </a:moveTo>
                  <a:lnTo>
                    <a:pt x="143" y="38"/>
                  </a:lnTo>
                  <a:cubicBezTo>
                    <a:pt x="82" y="0"/>
                    <a:pt x="0" y="46"/>
                    <a:pt x="0" y="118"/>
                  </a:cubicBezTo>
                  <a:lnTo>
                    <a:pt x="0" y="1721"/>
                  </a:lnTo>
                  <a:cubicBezTo>
                    <a:pt x="0" y="1793"/>
                    <a:pt x="82" y="1839"/>
                    <a:pt x="143" y="1801"/>
                  </a:cubicBezTo>
                  <a:lnTo>
                    <a:pt x="1446" y="1000"/>
                  </a:lnTo>
                  <a:cubicBezTo>
                    <a:pt x="1504" y="964"/>
                    <a:pt x="1504" y="876"/>
                    <a:pt x="1446" y="840"/>
                  </a:cubicBezTo>
                  <a:close/>
                  <a:moveTo>
                    <a:pt x="188" y="1553"/>
                  </a:moveTo>
                  <a:lnTo>
                    <a:pt x="188" y="286"/>
                  </a:lnTo>
                  <a:lnTo>
                    <a:pt x="1217" y="920"/>
                  </a:lnTo>
                  <a:lnTo>
                    <a:pt x="188" y="155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177DE3EB-E61C-4FC5-832E-1D131EC37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876" y="1508125"/>
              <a:ext cx="430213" cy="109538"/>
            </a:xfrm>
            <a:custGeom>
              <a:avLst/>
              <a:gdLst>
                <a:gd name="T0" fmla="*/ 2198 w 2292"/>
                <a:gd name="T1" fmla="*/ 200 h 589"/>
                <a:gd name="T2" fmla="*/ 589 w 2292"/>
                <a:gd name="T3" fmla="*/ 200 h 589"/>
                <a:gd name="T4" fmla="*/ 589 w 2292"/>
                <a:gd name="T5" fmla="*/ 94 h 589"/>
                <a:gd name="T6" fmla="*/ 495 w 2292"/>
                <a:gd name="T7" fmla="*/ 0 h 589"/>
                <a:gd name="T8" fmla="*/ 401 w 2292"/>
                <a:gd name="T9" fmla="*/ 94 h 589"/>
                <a:gd name="T10" fmla="*/ 401 w 2292"/>
                <a:gd name="T11" fmla="*/ 200 h 589"/>
                <a:gd name="T12" fmla="*/ 94 w 2292"/>
                <a:gd name="T13" fmla="*/ 200 h 589"/>
                <a:gd name="T14" fmla="*/ 0 w 2292"/>
                <a:gd name="T15" fmla="*/ 294 h 589"/>
                <a:gd name="T16" fmla="*/ 94 w 2292"/>
                <a:gd name="T17" fmla="*/ 388 h 589"/>
                <a:gd name="T18" fmla="*/ 401 w 2292"/>
                <a:gd name="T19" fmla="*/ 388 h 589"/>
                <a:gd name="T20" fmla="*/ 401 w 2292"/>
                <a:gd name="T21" fmla="*/ 495 h 589"/>
                <a:gd name="T22" fmla="*/ 495 w 2292"/>
                <a:gd name="T23" fmla="*/ 589 h 589"/>
                <a:gd name="T24" fmla="*/ 589 w 2292"/>
                <a:gd name="T25" fmla="*/ 495 h 589"/>
                <a:gd name="T26" fmla="*/ 589 w 2292"/>
                <a:gd name="T27" fmla="*/ 388 h 589"/>
                <a:gd name="T28" fmla="*/ 2198 w 2292"/>
                <a:gd name="T29" fmla="*/ 388 h 589"/>
                <a:gd name="T30" fmla="*/ 2292 w 2292"/>
                <a:gd name="T31" fmla="*/ 294 h 589"/>
                <a:gd name="T32" fmla="*/ 2198 w 2292"/>
                <a:gd name="T33" fmla="*/ 20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92" h="589">
                  <a:moveTo>
                    <a:pt x="2198" y="200"/>
                  </a:moveTo>
                  <a:lnTo>
                    <a:pt x="589" y="200"/>
                  </a:lnTo>
                  <a:lnTo>
                    <a:pt x="589" y="94"/>
                  </a:lnTo>
                  <a:cubicBezTo>
                    <a:pt x="589" y="42"/>
                    <a:pt x="547" y="0"/>
                    <a:pt x="495" y="0"/>
                  </a:cubicBezTo>
                  <a:cubicBezTo>
                    <a:pt x="443" y="0"/>
                    <a:pt x="401" y="42"/>
                    <a:pt x="401" y="94"/>
                  </a:cubicBezTo>
                  <a:lnTo>
                    <a:pt x="401" y="200"/>
                  </a:lnTo>
                  <a:lnTo>
                    <a:pt x="94" y="200"/>
                  </a:lnTo>
                  <a:cubicBezTo>
                    <a:pt x="42" y="200"/>
                    <a:pt x="0" y="242"/>
                    <a:pt x="0" y="294"/>
                  </a:cubicBezTo>
                  <a:cubicBezTo>
                    <a:pt x="0" y="346"/>
                    <a:pt x="42" y="388"/>
                    <a:pt x="94" y="388"/>
                  </a:cubicBezTo>
                  <a:lnTo>
                    <a:pt x="401" y="388"/>
                  </a:lnTo>
                  <a:lnTo>
                    <a:pt x="401" y="495"/>
                  </a:lnTo>
                  <a:cubicBezTo>
                    <a:pt x="401" y="547"/>
                    <a:pt x="443" y="589"/>
                    <a:pt x="495" y="589"/>
                  </a:cubicBezTo>
                  <a:cubicBezTo>
                    <a:pt x="547" y="589"/>
                    <a:pt x="589" y="547"/>
                    <a:pt x="589" y="495"/>
                  </a:cubicBezTo>
                  <a:lnTo>
                    <a:pt x="589" y="388"/>
                  </a:lnTo>
                  <a:lnTo>
                    <a:pt x="2198" y="388"/>
                  </a:lnTo>
                  <a:cubicBezTo>
                    <a:pt x="2250" y="388"/>
                    <a:pt x="2292" y="346"/>
                    <a:pt x="2292" y="294"/>
                  </a:cubicBezTo>
                  <a:cubicBezTo>
                    <a:pt x="2292" y="242"/>
                    <a:pt x="2250" y="200"/>
                    <a:pt x="2198" y="2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8947FBF-EA65-4A55-B2F4-EAA54DF635D9}"/>
              </a:ext>
            </a:extLst>
          </p:cNvPr>
          <p:cNvGrpSpPr/>
          <p:nvPr/>
        </p:nvGrpSpPr>
        <p:grpSpPr>
          <a:xfrm>
            <a:off x="3312516" y="4483290"/>
            <a:ext cx="492666" cy="408505"/>
            <a:chOff x="8731250" y="666750"/>
            <a:chExt cx="1208088" cy="1001713"/>
          </a:xfrm>
          <a:solidFill>
            <a:schemeClr val="bg1"/>
          </a:solidFill>
        </p:grpSpPr>
        <p:sp>
          <p:nvSpPr>
            <p:cNvPr id="48" name="Freeform 67">
              <a:extLst>
                <a:ext uri="{FF2B5EF4-FFF2-40B4-BE49-F238E27FC236}">
                  <a16:creationId xmlns:a16="http://schemas.microsoft.com/office/drawing/2014/main" id="{84DBD93F-06B0-443D-AAD0-8AB0374B4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952500"/>
              <a:ext cx="128588" cy="34925"/>
            </a:xfrm>
            <a:custGeom>
              <a:avLst/>
              <a:gdLst>
                <a:gd name="T0" fmla="*/ 595 w 689"/>
                <a:gd name="T1" fmla="*/ 0 h 187"/>
                <a:gd name="T2" fmla="*/ 94 w 689"/>
                <a:gd name="T3" fmla="*/ 0 h 187"/>
                <a:gd name="T4" fmla="*/ 0 w 689"/>
                <a:gd name="T5" fmla="*/ 93 h 187"/>
                <a:gd name="T6" fmla="*/ 94 w 689"/>
                <a:gd name="T7" fmla="*/ 187 h 187"/>
                <a:gd name="T8" fmla="*/ 595 w 689"/>
                <a:gd name="T9" fmla="*/ 187 h 187"/>
                <a:gd name="T10" fmla="*/ 689 w 689"/>
                <a:gd name="T11" fmla="*/ 93 h 187"/>
                <a:gd name="T12" fmla="*/ 595 w 689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9" h="187">
                  <a:moveTo>
                    <a:pt x="5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595" y="187"/>
                  </a:lnTo>
                  <a:cubicBezTo>
                    <a:pt x="647" y="187"/>
                    <a:pt x="689" y="145"/>
                    <a:pt x="689" y="93"/>
                  </a:cubicBezTo>
                  <a:cubicBezTo>
                    <a:pt x="689" y="42"/>
                    <a:pt x="647" y="0"/>
                    <a:pt x="5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68">
              <a:extLst>
                <a:ext uri="{FF2B5EF4-FFF2-40B4-BE49-F238E27FC236}">
                  <a16:creationId xmlns:a16="http://schemas.microsoft.com/office/drawing/2014/main" id="{976D05C0-0827-4D70-B4F4-A5E61EE0C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7488" y="952500"/>
              <a:ext cx="204788" cy="34925"/>
            </a:xfrm>
            <a:custGeom>
              <a:avLst/>
              <a:gdLst>
                <a:gd name="T0" fmla="*/ 996 w 1090"/>
                <a:gd name="T1" fmla="*/ 0 h 187"/>
                <a:gd name="T2" fmla="*/ 94 w 1090"/>
                <a:gd name="T3" fmla="*/ 0 h 187"/>
                <a:gd name="T4" fmla="*/ 0 w 1090"/>
                <a:gd name="T5" fmla="*/ 93 h 187"/>
                <a:gd name="T6" fmla="*/ 94 w 1090"/>
                <a:gd name="T7" fmla="*/ 187 h 187"/>
                <a:gd name="T8" fmla="*/ 996 w 1090"/>
                <a:gd name="T9" fmla="*/ 187 h 187"/>
                <a:gd name="T10" fmla="*/ 1090 w 1090"/>
                <a:gd name="T11" fmla="*/ 93 h 187"/>
                <a:gd name="T12" fmla="*/ 996 w 1090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0" h="187">
                  <a:moveTo>
                    <a:pt x="9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996" y="187"/>
                  </a:lnTo>
                  <a:cubicBezTo>
                    <a:pt x="1048" y="187"/>
                    <a:pt x="1090" y="145"/>
                    <a:pt x="1090" y="93"/>
                  </a:cubicBezTo>
                  <a:cubicBezTo>
                    <a:pt x="1090" y="42"/>
                    <a:pt x="1048" y="0"/>
                    <a:pt x="9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69">
              <a:extLst>
                <a:ext uri="{FF2B5EF4-FFF2-40B4-BE49-F238E27FC236}">
                  <a16:creationId xmlns:a16="http://schemas.microsoft.com/office/drawing/2014/main" id="{483D2300-6667-47B2-8E9A-E12431CE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103313"/>
              <a:ext cx="204788" cy="34925"/>
            </a:xfrm>
            <a:custGeom>
              <a:avLst/>
              <a:gdLst>
                <a:gd name="T0" fmla="*/ 996 w 1090"/>
                <a:gd name="T1" fmla="*/ 0 h 188"/>
                <a:gd name="T2" fmla="*/ 94 w 1090"/>
                <a:gd name="T3" fmla="*/ 0 h 188"/>
                <a:gd name="T4" fmla="*/ 0 w 1090"/>
                <a:gd name="T5" fmla="*/ 94 h 188"/>
                <a:gd name="T6" fmla="*/ 94 w 1090"/>
                <a:gd name="T7" fmla="*/ 188 h 188"/>
                <a:gd name="T8" fmla="*/ 996 w 1090"/>
                <a:gd name="T9" fmla="*/ 188 h 188"/>
                <a:gd name="T10" fmla="*/ 1090 w 1090"/>
                <a:gd name="T11" fmla="*/ 94 h 188"/>
                <a:gd name="T12" fmla="*/ 996 w 1090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0" h="188">
                  <a:moveTo>
                    <a:pt x="9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996" y="188"/>
                  </a:lnTo>
                  <a:cubicBezTo>
                    <a:pt x="1048" y="188"/>
                    <a:pt x="1090" y="146"/>
                    <a:pt x="1090" y="94"/>
                  </a:cubicBezTo>
                  <a:cubicBezTo>
                    <a:pt x="1090" y="42"/>
                    <a:pt x="1048" y="0"/>
                    <a:pt x="9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70">
              <a:extLst>
                <a:ext uri="{FF2B5EF4-FFF2-40B4-BE49-F238E27FC236}">
                  <a16:creationId xmlns:a16="http://schemas.microsoft.com/office/drawing/2014/main" id="{200430DF-F4F1-4C00-95B2-00FE2846A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196975"/>
              <a:ext cx="109538" cy="34925"/>
            </a:xfrm>
            <a:custGeom>
              <a:avLst/>
              <a:gdLst>
                <a:gd name="T0" fmla="*/ 495 w 589"/>
                <a:gd name="T1" fmla="*/ 0 h 188"/>
                <a:gd name="T2" fmla="*/ 94 w 589"/>
                <a:gd name="T3" fmla="*/ 0 h 188"/>
                <a:gd name="T4" fmla="*/ 0 w 589"/>
                <a:gd name="T5" fmla="*/ 94 h 188"/>
                <a:gd name="T6" fmla="*/ 94 w 589"/>
                <a:gd name="T7" fmla="*/ 188 h 188"/>
                <a:gd name="T8" fmla="*/ 495 w 589"/>
                <a:gd name="T9" fmla="*/ 188 h 188"/>
                <a:gd name="T10" fmla="*/ 589 w 589"/>
                <a:gd name="T11" fmla="*/ 94 h 188"/>
                <a:gd name="T12" fmla="*/ 495 w 589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9" h="188">
                  <a:moveTo>
                    <a:pt x="4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495" y="188"/>
                  </a:lnTo>
                  <a:cubicBezTo>
                    <a:pt x="547" y="188"/>
                    <a:pt x="589" y="146"/>
                    <a:pt x="589" y="94"/>
                  </a:cubicBezTo>
                  <a:cubicBezTo>
                    <a:pt x="589" y="42"/>
                    <a:pt x="547" y="0"/>
                    <a:pt x="4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71">
              <a:extLst>
                <a:ext uri="{FF2B5EF4-FFF2-40B4-BE49-F238E27FC236}">
                  <a16:creationId xmlns:a16="http://schemas.microsoft.com/office/drawing/2014/main" id="{E56A6C81-8F76-4819-B14E-6579A5DE7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0025" y="1196975"/>
              <a:ext cx="185738" cy="34925"/>
            </a:xfrm>
            <a:custGeom>
              <a:avLst/>
              <a:gdLst>
                <a:gd name="T0" fmla="*/ 896 w 990"/>
                <a:gd name="T1" fmla="*/ 0 h 188"/>
                <a:gd name="T2" fmla="*/ 94 w 990"/>
                <a:gd name="T3" fmla="*/ 0 h 188"/>
                <a:gd name="T4" fmla="*/ 0 w 990"/>
                <a:gd name="T5" fmla="*/ 94 h 188"/>
                <a:gd name="T6" fmla="*/ 94 w 990"/>
                <a:gd name="T7" fmla="*/ 188 h 188"/>
                <a:gd name="T8" fmla="*/ 896 w 990"/>
                <a:gd name="T9" fmla="*/ 188 h 188"/>
                <a:gd name="T10" fmla="*/ 990 w 990"/>
                <a:gd name="T11" fmla="*/ 94 h 188"/>
                <a:gd name="T12" fmla="*/ 896 w 990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0" h="188">
                  <a:moveTo>
                    <a:pt x="8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896" y="188"/>
                  </a:lnTo>
                  <a:cubicBezTo>
                    <a:pt x="948" y="188"/>
                    <a:pt x="990" y="146"/>
                    <a:pt x="990" y="94"/>
                  </a:cubicBezTo>
                  <a:cubicBezTo>
                    <a:pt x="990" y="42"/>
                    <a:pt x="948" y="0"/>
                    <a:pt x="8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72">
              <a:extLst>
                <a:ext uri="{FF2B5EF4-FFF2-40B4-BE49-F238E27FC236}">
                  <a16:creationId xmlns:a16="http://schemas.microsoft.com/office/drawing/2014/main" id="{E763E3D5-B6E8-40AE-B6D8-A8EA062C8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290638"/>
              <a:ext cx="317500" cy="34925"/>
            </a:xfrm>
            <a:custGeom>
              <a:avLst/>
              <a:gdLst>
                <a:gd name="T0" fmla="*/ 1597 w 1691"/>
                <a:gd name="T1" fmla="*/ 0 h 188"/>
                <a:gd name="T2" fmla="*/ 94 w 1691"/>
                <a:gd name="T3" fmla="*/ 0 h 188"/>
                <a:gd name="T4" fmla="*/ 0 w 1691"/>
                <a:gd name="T5" fmla="*/ 94 h 188"/>
                <a:gd name="T6" fmla="*/ 94 w 1691"/>
                <a:gd name="T7" fmla="*/ 188 h 188"/>
                <a:gd name="T8" fmla="*/ 1597 w 1691"/>
                <a:gd name="T9" fmla="*/ 188 h 188"/>
                <a:gd name="T10" fmla="*/ 1691 w 1691"/>
                <a:gd name="T11" fmla="*/ 94 h 188"/>
                <a:gd name="T12" fmla="*/ 1597 w 1691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1" h="188">
                  <a:moveTo>
                    <a:pt x="1597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1597" y="188"/>
                  </a:lnTo>
                  <a:cubicBezTo>
                    <a:pt x="1649" y="188"/>
                    <a:pt x="1691" y="146"/>
                    <a:pt x="1691" y="94"/>
                  </a:cubicBezTo>
                  <a:cubicBezTo>
                    <a:pt x="1691" y="42"/>
                    <a:pt x="1649" y="0"/>
                    <a:pt x="15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73">
              <a:extLst>
                <a:ext uri="{FF2B5EF4-FFF2-40B4-BE49-F238E27FC236}">
                  <a16:creationId xmlns:a16="http://schemas.microsoft.com/office/drawing/2014/main" id="{39F38A28-540D-4C53-B599-7978B1B68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3688" y="1103313"/>
              <a:ext cx="111125" cy="34925"/>
            </a:xfrm>
            <a:custGeom>
              <a:avLst/>
              <a:gdLst>
                <a:gd name="T0" fmla="*/ 495 w 589"/>
                <a:gd name="T1" fmla="*/ 0 h 188"/>
                <a:gd name="T2" fmla="*/ 94 w 589"/>
                <a:gd name="T3" fmla="*/ 0 h 188"/>
                <a:gd name="T4" fmla="*/ 0 w 589"/>
                <a:gd name="T5" fmla="*/ 94 h 188"/>
                <a:gd name="T6" fmla="*/ 94 w 589"/>
                <a:gd name="T7" fmla="*/ 188 h 188"/>
                <a:gd name="T8" fmla="*/ 495 w 589"/>
                <a:gd name="T9" fmla="*/ 188 h 188"/>
                <a:gd name="T10" fmla="*/ 589 w 589"/>
                <a:gd name="T11" fmla="*/ 94 h 188"/>
                <a:gd name="T12" fmla="*/ 495 w 589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9" h="188">
                  <a:moveTo>
                    <a:pt x="4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495" y="188"/>
                  </a:lnTo>
                  <a:cubicBezTo>
                    <a:pt x="547" y="188"/>
                    <a:pt x="589" y="146"/>
                    <a:pt x="589" y="94"/>
                  </a:cubicBezTo>
                  <a:cubicBezTo>
                    <a:pt x="589" y="42"/>
                    <a:pt x="547" y="0"/>
                    <a:pt x="4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74">
              <a:extLst>
                <a:ext uri="{FF2B5EF4-FFF2-40B4-BE49-F238E27FC236}">
                  <a16:creationId xmlns:a16="http://schemas.microsoft.com/office/drawing/2014/main" id="{8B080043-DE6C-42C0-9A22-67F4256213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31250" y="666750"/>
              <a:ext cx="1208088" cy="1001713"/>
            </a:xfrm>
            <a:custGeom>
              <a:avLst/>
              <a:gdLst>
                <a:gd name="T0" fmla="*/ 6031 w 6428"/>
                <a:gd name="T1" fmla="*/ 114 h 5354"/>
                <a:gd name="T2" fmla="*/ 4770 w 6428"/>
                <a:gd name="T3" fmla="*/ 959 h 5354"/>
                <a:gd name="T4" fmla="*/ 3606 w 6428"/>
                <a:gd name="T5" fmla="*/ 629 h 5354"/>
                <a:gd name="T6" fmla="*/ 3606 w 6428"/>
                <a:gd name="T7" fmla="*/ 817 h 5354"/>
                <a:gd name="T8" fmla="*/ 4610 w 6428"/>
                <a:gd name="T9" fmla="*/ 1119 h 5354"/>
                <a:gd name="T10" fmla="*/ 3255 w 6428"/>
                <a:gd name="T11" fmla="*/ 2485 h 5354"/>
                <a:gd name="T12" fmla="*/ 3023 w 6428"/>
                <a:gd name="T13" fmla="*/ 3527 h 5354"/>
                <a:gd name="T14" fmla="*/ 3976 w 6428"/>
                <a:gd name="T15" fmla="*/ 3152 h 5354"/>
                <a:gd name="T16" fmla="*/ 4610 w 6428"/>
                <a:gd name="T17" fmla="*/ 3829 h 5354"/>
                <a:gd name="T18" fmla="*/ 2299 w 6428"/>
                <a:gd name="T19" fmla="*/ 4136 h 5354"/>
                <a:gd name="T20" fmla="*/ 2205 w 6428"/>
                <a:gd name="T21" fmla="*/ 5032 h 5354"/>
                <a:gd name="T22" fmla="*/ 1096 w 6428"/>
                <a:gd name="T23" fmla="*/ 4136 h 5354"/>
                <a:gd name="T24" fmla="*/ 188 w 6428"/>
                <a:gd name="T25" fmla="*/ 3829 h 5354"/>
                <a:gd name="T26" fmla="*/ 495 w 6428"/>
                <a:gd name="T27" fmla="*/ 817 h 5354"/>
                <a:gd name="T28" fmla="*/ 3278 w 6428"/>
                <a:gd name="T29" fmla="*/ 723 h 5354"/>
                <a:gd name="T30" fmla="*/ 495 w 6428"/>
                <a:gd name="T31" fmla="*/ 629 h 5354"/>
                <a:gd name="T32" fmla="*/ 0 w 6428"/>
                <a:gd name="T33" fmla="*/ 3829 h 5354"/>
                <a:gd name="T34" fmla="*/ 1062 w 6428"/>
                <a:gd name="T35" fmla="*/ 4324 h 5354"/>
                <a:gd name="T36" fmla="*/ 2393 w 6428"/>
                <a:gd name="T37" fmla="*/ 5232 h 5354"/>
                <a:gd name="T38" fmla="*/ 4303 w 6428"/>
                <a:gd name="T39" fmla="*/ 4324 h 5354"/>
                <a:gd name="T40" fmla="*/ 4798 w 6428"/>
                <a:gd name="T41" fmla="*/ 2364 h 5354"/>
                <a:gd name="T42" fmla="*/ 6315 w 6428"/>
                <a:gd name="T43" fmla="*/ 813 h 5354"/>
                <a:gd name="T44" fmla="*/ 5469 w 6428"/>
                <a:gd name="T45" fmla="*/ 525 h 5354"/>
                <a:gd name="T46" fmla="*/ 3627 w 6428"/>
                <a:gd name="T47" fmla="*/ 2669 h 5354"/>
                <a:gd name="T48" fmla="*/ 5469 w 6428"/>
                <a:gd name="T49" fmla="*/ 525 h 5354"/>
                <a:gd name="T50" fmla="*/ 3221 w 6428"/>
                <a:gd name="T51" fmla="*/ 3096 h 5354"/>
                <a:gd name="T52" fmla="*/ 3152 w 6428"/>
                <a:gd name="T53" fmla="*/ 3276 h 5354"/>
                <a:gd name="T54" fmla="*/ 3295 w 6428"/>
                <a:gd name="T55" fmla="*/ 2905 h 5354"/>
                <a:gd name="T56" fmla="*/ 3741 w 6428"/>
                <a:gd name="T57" fmla="*/ 3050 h 5354"/>
                <a:gd name="T58" fmla="*/ 3910 w 6428"/>
                <a:gd name="T59" fmla="*/ 2952 h 5354"/>
                <a:gd name="T60" fmla="*/ 5752 w 6428"/>
                <a:gd name="T61" fmla="*/ 809 h 5354"/>
                <a:gd name="T62" fmla="*/ 3910 w 6428"/>
                <a:gd name="T63" fmla="*/ 2952 h 5354"/>
                <a:gd name="T64" fmla="*/ 6036 w 6428"/>
                <a:gd name="T65" fmla="*/ 827 h 5354"/>
                <a:gd name="T66" fmla="*/ 5748 w 6428"/>
                <a:gd name="T67" fmla="*/ 246 h 5354"/>
                <a:gd name="T68" fmla="*/ 6182 w 6428"/>
                <a:gd name="T69" fmla="*/ 530 h 5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28" h="5354">
                  <a:moveTo>
                    <a:pt x="6315" y="397"/>
                  </a:moveTo>
                  <a:lnTo>
                    <a:pt x="6031" y="114"/>
                  </a:lnTo>
                  <a:cubicBezTo>
                    <a:pt x="5918" y="0"/>
                    <a:pt x="5729" y="0"/>
                    <a:pt x="5615" y="114"/>
                  </a:cubicBezTo>
                  <a:lnTo>
                    <a:pt x="4770" y="959"/>
                  </a:lnTo>
                  <a:cubicBezTo>
                    <a:pt x="4702" y="767"/>
                    <a:pt x="4518" y="629"/>
                    <a:pt x="4303" y="629"/>
                  </a:cubicBezTo>
                  <a:lnTo>
                    <a:pt x="3606" y="629"/>
                  </a:lnTo>
                  <a:cubicBezTo>
                    <a:pt x="3554" y="629"/>
                    <a:pt x="3512" y="671"/>
                    <a:pt x="3512" y="723"/>
                  </a:cubicBezTo>
                  <a:cubicBezTo>
                    <a:pt x="3512" y="774"/>
                    <a:pt x="3554" y="817"/>
                    <a:pt x="3606" y="817"/>
                  </a:cubicBezTo>
                  <a:lnTo>
                    <a:pt x="4303" y="817"/>
                  </a:lnTo>
                  <a:cubicBezTo>
                    <a:pt x="4471" y="817"/>
                    <a:pt x="4607" y="952"/>
                    <a:pt x="4610" y="1119"/>
                  </a:cubicBezTo>
                  <a:lnTo>
                    <a:pt x="3277" y="2452"/>
                  </a:lnTo>
                  <a:cubicBezTo>
                    <a:pt x="3267" y="2461"/>
                    <a:pt x="3260" y="2473"/>
                    <a:pt x="3255" y="2485"/>
                  </a:cubicBezTo>
                  <a:lnTo>
                    <a:pt x="2901" y="3406"/>
                  </a:lnTo>
                  <a:cubicBezTo>
                    <a:pt x="2873" y="3480"/>
                    <a:pt x="2948" y="3556"/>
                    <a:pt x="3023" y="3527"/>
                  </a:cubicBezTo>
                  <a:lnTo>
                    <a:pt x="3944" y="3173"/>
                  </a:lnTo>
                  <a:cubicBezTo>
                    <a:pt x="3956" y="3168"/>
                    <a:pt x="3967" y="3161"/>
                    <a:pt x="3976" y="3152"/>
                  </a:cubicBezTo>
                  <a:lnTo>
                    <a:pt x="4610" y="2518"/>
                  </a:lnTo>
                  <a:lnTo>
                    <a:pt x="4610" y="3829"/>
                  </a:lnTo>
                  <a:cubicBezTo>
                    <a:pt x="4610" y="3998"/>
                    <a:pt x="4472" y="4136"/>
                    <a:pt x="4303" y="4136"/>
                  </a:cubicBezTo>
                  <a:lnTo>
                    <a:pt x="2299" y="4136"/>
                  </a:lnTo>
                  <a:cubicBezTo>
                    <a:pt x="2247" y="4136"/>
                    <a:pt x="2205" y="4178"/>
                    <a:pt x="2205" y="4230"/>
                  </a:cubicBezTo>
                  <a:lnTo>
                    <a:pt x="2205" y="5032"/>
                  </a:lnTo>
                  <a:lnTo>
                    <a:pt x="1156" y="4158"/>
                  </a:lnTo>
                  <a:cubicBezTo>
                    <a:pt x="1139" y="4144"/>
                    <a:pt x="1118" y="4136"/>
                    <a:pt x="1096" y="4136"/>
                  </a:cubicBezTo>
                  <a:lnTo>
                    <a:pt x="495" y="4136"/>
                  </a:lnTo>
                  <a:cubicBezTo>
                    <a:pt x="326" y="4136"/>
                    <a:pt x="188" y="3998"/>
                    <a:pt x="188" y="3829"/>
                  </a:cubicBezTo>
                  <a:lnTo>
                    <a:pt x="188" y="1123"/>
                  </a:lnTo>
                  <a:cubicBezTo>
                    <a:pt x="188" y="954"/>
                    <a:pt x="326" y="817"/>
                    <a:pt x="495" y="817"/>
                  </a:cubicBezTo>
                  <a:lnTo>
                    <a:pt x="3184" y="817"/>
                  </a:lnTo>
                  <a:cubicBezTo>
                    <a:pt x="3236" y="817"/>
                    <a:pt x="3278" y="774"/>
                    <a:pt x="3278" y="723"/>
                  </a:cubicBezTo>
                  <a:cubicBezTo>
                    <a:pt x="3278" y="671"/>
                    <a:pt x="3236" y="629"/>
                    <a:pt x="3184" y="629"/>
                  </a:cubicBezTo>
                  <a:lnTo>
                    <a:pt x="495" y="629"/>
                  </a:lnTo>
                  <a:cubicBezTo>
                    <a:pt x="222" y="629"/>
                    <a:pt x="0" y="851"/>
                    <a:pt x="0" y="1123"/>
                  </a:cubicBezTo>
                  <a:lnTo>
                    <a:pt x="0" y="3829"/>
                  </a:lnTo>
                  <a:cubicBezTo>
                    <a:pt x="0" y="4102"/>
                    <a:pt x="222" y="4324"/>
                    <a:pt x="495" y="4324"/>
                  </a:cubicBezTo>
                  <a:lnTo>
                    <a:pt x="1062" y="4324"/>
                  </a:lnTo>
                  <a:lnTo>
                    <a:pt x="2238" y="5304"/>
                  </a:lnTo>
                  <a:cubicBezTo>
                    <a:pt x="2299" y="5354"/>
                    <a:pt x="2393" y="5310"/>
                    <a:pt x="2393" y="5232"/>
                  </a:cubicBezTo>
                  <a:lnTo>
                    <a:pt x="2393" y="4324"/>
                  </a:lnTo>
                  <a:lnTo>
                    <a:pt x="4303" y="4324"/>
                  </a:lnTo>
                  <a:cubicBezTo>
                    <a:pt x="4576" y="4324"/>
                    <a:pt x="4798" y="4102"/>
                    <a:pt x="4798" y="3829"/>
                  </a:cubicBezTo>
                  <a:lnTo>
                    <a:pt x="4798" y="2364"/>
                  </a:lnTo>
                  <a:cubicBezTo>
                    <a:pt x="4798" y="2354"/>
                    <a:pt x="4796" y="2344"/>
                    <a:pt x="4793" y="2335"/>
                  </a:cubicBezTo>
                  <a:lnTo>
                    <a:pt x="6315" y="813"/>
                  </a:lnTo>
                  <a:cubicBezTo>
                    <a:pt x="6428" y="700"/>
                    <a:pt x="6428" y="510"/>
                    <a:pt x="6315" y="397"/>
                  </a:cubicBezTo>
                  <a:close/>
                  <a:moveTo>
                    <a:pt x="5469" y="525"/>
                  </a:moveTo>
                  <a:lnTo>
                    <a:pt x="5620" y="676"/>
                  </a:lnTo>
                  <a:lnTo>
                    <a:pt x="3627" y="2669"/>
                  </a:lnTo>
                  <a:lnTo>
                    <a:pt x="3476" y="2518"/>
                  </a:lnTo>
                  <a:lnTo>
                    <a:pt x="5469" y="525"/>
                  </a:lnTo>
                  <a:close/>
                  <a:moveTo>
                    <a:pt x="3152" y="3276"/>
                  </a:moveTo>
                  <a:lnTo>
                    <a:pt x="3221" y="3096"/>
                  </a:lnTo>
                  <a:lnTo>
                    <a:pt x="3332" y="3207"/>
                  </a:lnTo>
                  <a:lnTo>
                    <a:pt x="3152" y="3276"/>
                  </a:lnTo>
                  <a:close/>
                  <a:moveTo>
                    <a:pt x="3524" y="3133"/>
                  </a:moveTo>
                  <a:lnTo>
                    <a:pt x="3295" y="2905"/>
                  </a:lnTo>
                  <a:lnTo>
                    <a:pt x="3379" y="2687"/>
                  </a:lnTo>
                  <a:lnTo>
                    <a:pt x="3741" y="3050"/>
                  </a:lnTo>
                  <a:lnTo>
                    <a:pt x="3524" y="3133"/>
                  </a:lnTo>
                  <a:close/>
                  <a:moveTo>
                    <a:pt x="3910" y="2952"/>
                  </a:moveTo>
                  <a:lnTo>
                    <a:pt x="3759" y="2802"/>
                  </a:lnTo>
                  <a:lnTo>
                    <a:pt x="5752" y="809"/>
                  </a:lnTo>
                  <a:lnTo>
                    <a:pt x="5903" y="959"/>
                  </a:lnTo>
                  <a:lnTo>
                    <a:pt x="3910" y="2952"/>
                  </a:lnTo>
                  <a:close/>
                  <a:moveTo>
                    <a:pt x="6182" y="680"/>
                  </a:moveTo>
                  <a:lnTo>
                    <a:pt x="6036" y="827"/>
                  </a:lnTo>
                  <a:lnTo>
                    <a:pt x="5602" y="393"/>
                  </a:lnTo>
                  <a:lnTo>
                    <a:pt x="5748" y="246"/>
                  </a:lnTo>
                  <a:cubicBezTo>
                    <a:pt x="5790" y="205"/>
                    <a:pt x="5857" y="205"/>
                    <a:pt x="5899" y="246"/>
                  </a:cubicBezTo>
                  <a:lnTo>
                    <a:pt x="6182" y="530"/>
                  </a:lnTo>
                  <a:cubicBezTo>
                    <a:pt x="6224" y="571"/>
                    <a:pt x="6224" y="639"/>
                    <a:pt x="6182" y="68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9605F55-D9DF-4074-8635-5AB24170ACEF}"/>
              </a:ext>
            </a:extLst>
          </p:cNvPr>
          <p:cNvGrpSpPr/>
          <p:nvPr/>
        </p:nvGrpSpPr>
        <p:grpSpPr>
          <a:xfrm>
            <a:off x="8710711" y="1991514"/>
            <a:ext cx="437515" cy="368160"/>
            <a:chOff x="10426700" y="661988"/>
            <a:chExt cx="1201738" cy="1011238"/>
          </a:xfrm>
          <a:solidFill>
            <a:schemeClr val="bg1"/>
          </a:solidFill>
        </p:grpSpPr>
        <p:sp>
          <p:nvSpPr>
            <p:cNvPr id="57" name="Freeform 78">
              <a:extLst>
                <a:ext uri="{FF2B5EF4-FFF2-40B4-BE49-F238E27FC236}">
                  <a16:creationId xmlns:a16="http://schemas.microsoft.com/office/drawing/2014/main" id="{5E94DFD0-731E-497F-AC4D-132D20538D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26700" y="661988"/>
              <a:ext cx="1201738" cy="1011238"/>
            </a:xfrm>
            <a:custGeom>
              <a:avLst/>
              <a:gdLst>
                <a:gd name="T0" fmla="*/ 6306 w 6400"/>
                <a:gd name="T1" fmla="*/ 0 h 5398"/>
                <a:gd name="T2" fmla="*/ 94 w 6400"/>
                <a:gd name="T3" fmla="*/ 0 h 5398"/>
                <a:gd name="T4" fmla="*/ 0 w 6400"/>
                <a:gd name="T5" fmla="*/ 94 h 5398"/>
                <a:gd name="T6" fmla="*/ 0 w 6400"/>
                <a:gd name="T7" fmla="*/ 5304 h 5398"/>
                <a:gd name="T8" fmla="*/ 94 w 6400"/>
                <a:gd name="T9" fmla="*/ 5398 h 5398"/>
                <a:gd name="T10" fmla="*/ 6306 w 6400"/>
                <a:gd name="T11" fmla="*/ 5398 h 5398"/>
                <a:gd name="T12" fmla="*/ 6400 w 6400"/>
                <a:gd name="T13" fmla="*/ 5304 h 5398"/>
                <a:gd name="T14" fmla="*/ 6400 w 6400"/>
                <a:gd name="T15" fmla="*/ 94 h 5398"/>
                <a:gd name="T16" fmla="*/ 6306 w 6400"/>
                <a:gd name="T17" fmla="*/ 0 h 5398"/>
                <a:gd name="T18" fmla="*/ 6212 w 6400"/>
                <a:gd name="T19" fmla="*/ 802 h 5398"/>
                <a:gd name="T20" fmla="*/ 4609 w 6400"/>
                <a:gd name="T21" fmla="*/ 802 h 5398"/>
                <a:gd name="T22" fmla="*/ 4515 w 6400"/>
                <a:gd name="T23" fmla="*/ 895 h 5398"/>
                <a:gd name="T24" fmla="*/ 4609 w 6400"/>
                <a:gd name="T25" fmla="*/ 989 h 5398"/>
                <a:gd name="T26" fmla="*/ 6212 w 6400"/>
                <a:gd name="T27" fmla="*/ 989 h 5398"/>
                <a:gd name="T28" fmla="*/ 6212 w 6400"/>
                <a:gd name="T29" fmla="*/ 5210 h 5398"/>
                <a:gd name="T30" fmla="*/ 188 w 6400"/>
                <a:gd name="T31" fmla="*/ 5210 h 5398"/>
                <a:gd name="T32" fmla="*/ 188 w 6400"/>
                <a:gd name="T33" fmla="*/ 989 h 5398"/>
                <a:gd name="T34" fmla="*/ 601 w 6400"/>
                <a:gd name="T35" fmla="*/ 989 h 5398"/>
                <a:gd name="T36" fmla="*/ 601 w 6400"/>
                <a:gd name="T37" fmla="*/ 3200 h 5398"/>
                <a:gd name="T38" fmla="*/ 755 w 6400"/>
                <a:gd name="T39" fmla="*/ 3272 h 5398"/>
                <a:gd name="T40" fmla="*/ 1296 w 6400"/>
                <a:gd name="T41" fmla="*/ 2821 h 5398"/>
                <a:gd name="T42" fmla="*/ 1837 w 6400"/>
                <a:gd name="T43" fmla="*/ 3272 h 5398"/>
                <a:gd name="T44" fmla="*/ 1991 w 6400"/>
                <a:gd name="T45" fmla="*/ 3200 h 5398"/>
                <a:gd name="T46" fmla="*/ 1991 w 6400"/>
                <a:gd name="T47" fmla="*/ 989 h 5398"/>
                <a:gd name="T48" fmla="*/ 4152 w 6400"/>
                <a:gd name="T49" fmla="*/ 989 h 5398"/>
                <a:gd name="T50" fmla="*/ 4246 w 6400"/>
                <a:gd name="T51" fmla="*/ 895 h 5398"/>
                <a:gd name="T52" fmla="*/ 4152 w 6400"/>
                <a:gd name="T53" fmla="*/ 802 h 5398"/>
                <a:gd name="T54" fmla="*/ 188 w 6400"/>
                <a:gd name="T55" fmla="*/ 802 h 5398"/>
                <a:gd name="T56" fmla="*/ 188 w 6400"/>
                <a:gd name="T57" fmla="*/ 188 h 5398"/>
                <a:gd name="T58" fmla="*/ 6212 w 6400"/>
                <a:gd name="T59" fmla="*/ 188 h 5398"/>
                <a:gd name="T60" fmla="*/ 6212 w 6400"/>
                <a:gd name="T61" fmla="*/ 802 h 5398"/>
                <a:gd name="T62" fmla="*/ 789 w 6400"/>
                <a:gd name="T63" fmla="*/ 2999 h 5398"/>
                <a:gd name="T64" fmla="*/ 789 w 6400"/>
                <a:gd name="T65" fmla="*/ 989 h 5398"/>
                <a:gd name="T66" fmla="*/ 1804 w 6400"/>
                <a:gd name="T67" fmla="*/ 989 h 5398"/>
                <a:gd name="T68" fmla="*/ 1804 w 6400"/>
                <a:gd name="T69" fmla="*/ 2999 h 5398"/>
                <a:gd name="T70" fmla="*/ 1356 w 6400"/>
                <a:gd name="T71" fmla="*/ 2627 h 5398"/>
                <a:gd name="T72" fmla="*/ 1236 w 6400"/>
                <a:gd name="T73" fmla="*/ 2627 h 5398"/>
                <a:gd name="T74" fmla="*/ 789 w 6400"/>
                <a:gd name="T75" fmla="*/ 2999 h 5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00" h="5398">
                  <a:moveTo>
                    <a:pt x="630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lnTo>
                    <a:pt x="0" y="5304"/>
                  </a:lnTo>
                  <a:cubicBezTo>
                    <a:pt x="0" y="5356"/>
                    <a:pt x="42" y="5398"/>
                    <a:pt x="94" y="5398"/>
                  </a:cubicBezTo>
                  <a:lnTo>
                    <a:pt x="6306" y="5398"/>
                  </a:lnTo>
                  <a:cubicBezTo>
                    <a:pt x="6358" y="5398"/>
                    <a:pt x="6400" y="5356"/>
                    <a:pt x="6400" y="5304"/>
                  </a:cubicBezTo>
                  <a:lnTo>
                    <a:pt x="6400" y="94"/>
                  </a:lnTo>
                  <a:cubicBezTo>
                    <a:pt x="6400" y="42"/>
                    <a:pt x="6358" y="0"/>
                    <a:pt x="6306" y="0"/>
                  </a:cubicBezTo>
                  <a:close/>
                  <a:moveTo>
                    <a:pt x="6212" y="802"/>
                  </a:moveTo>
                  <a:lnTo>
                    <a:pt x="4609" y="802"/>
                  </a:lnTo>
                  <a:cubicBezTo>
                    <a:pt x="4557" y="802"/>
                    <a:pt x="4515" y="844"/>
                    <a:pt x="4515" y="895"/>
                  </a:cubicBezTo>
                  <a:cubicBezTo>
                    <a:pt x="4515" y="947"/>
                    <a:pt x="4557" y="989"/>
                    <a:pt x="4609" y="989"/>
                  </a:cubicBezTo>
                  <a:lnTo>
                    <a:pt x="6212" y="989"/>
                  </a:lnTo>
                  <a:lnTo>
                    <a:pt x="6212" y="5210"/>
                  </a:lnTo>
                  <a:lnTo>
                    <a:pt x="188" y="5210"/>
                  </a:lnTo>
                  <a:lnTo>
                    <a:pt x="188" y="989"/>
                  </a:lnTo>
                  <a:lnTo>
                    <a:pt x="601" y="989"/>
                  </a:lnTo>
                  <a:lnTo>
                    <a:pt x="601" y="3200"/>
                  </a:lnTo>
                  <a:cubicBezTo>
                    <a:pt x="601" y="3278"/>
                    <a:pt x="695" y="3322"/>
                    <a:pt x="755" y="3272"/>
                  </a:cubicBezTo>
                  <a:lnTo>
                    <a:pt x="1296" y="2821"/>
                  </a:lnTo>
                  <a:lnTo>
                    <a:pt x="1837" y="3272"/>
                  </a:lnTo>
                  <a:cubicBezTo>
                    <a:pt x="1897" y="3322"/>
                    <a:pt x="1991" y="3278"/>
                    <a:pt x="1991" y="3200"/>
                  </a:cubicBezTo>
                  <a:lnTo>
                    <a:pt x="1991" y="989"/>
                  </a:lnTo>
                  <a:lnTo>
                    <a:pt x="4152" y="989"/>
                  </a:lnTo>
                  <a:cubicBezTo>
                    <a:pt x="4204" y="989"/>
                    <a:pt x="4246" y="947"/>
                    <a:pt x="4246" y="895"/>
                  </a:cubicBezTo>
                  <a:cubicBezTo>
                    <a:pt x="4246" y="844"/>
                    <a:pt x="4204" y="802"/>
                    <a:pt x="4152" y="802"/>
                  </a:cubicBezTo>
                  <a:lnTo>
                    <a:pt x="188" y="802"/>
                  </a:lnTo>
                  <a:lnTo>
                    <a:pt x="188" y="188"/>
                  </a:lnTo>
                  <a:lnTo>
                    <a:pt x="6212" y="188"/>
                  </a:lnTo>
                  <a:lnTo>
                    <a:pt x="6212" y="802"/>
                  </a:lnTo>
                  <a:close/>
                  <a:moveTo>
                    <a:pt x="789" y="2999"/>
                  </a:moveTo>
                  <a:lnTo>
                    <a:pt x="789" y="989"/>
                  </a:lnTo>
                  <a:lnTo>
                    <a:pt x="1804" y="989"/>
                  </a:lnTo>
                  <a:lnTo>
                    <a:pt x="1804" y="2999"/>
                  </a:lnTo>
                  <a:lnTo>
                    <a:pt x="1356" y="2627"/>
                  </a:lnTo>
                  <a:cubicBezTo>
                    <a:pt x="1322" y="2598"/>
                    <a:pt x="1271" y="2598"/>
                    <a:pt x="1236" y="2627"/>
                  </a:cubicBezTo>
                  <a:lnTo>
                    <a:pt x="789" y="299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Oval 79">
              <a:extLst>
                <a:ext uri="{FF2B5EF4-FFF2-40B4-BE49-F238E27FC236}">
                  <a16:creationId xmlns:a16="http://schemas.microsoft.com/office/drawing/2014/main" id="{B5B44547-2D55-4871-811A-AC6447611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6500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Oval 80">
              <a:extLst>
                <a:ext uri="{FF2B5EF4-FFF2-40B4-BE49-F238E27FC236}">
                  <a16:creationId xmlns:a16="http://schemas.microsoft.com/office/drawing/2014/main" id="{4FE7D117-A5D5-4F95-B8EF-F886BEABB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1113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Oval 81">
              <a:extLst>
                <a:ext uri="{FF2B5EF4-FFF2-40B4-BE49-F238E27FC236}">
                  <a16:creationId xmlns:a16="http://schemas.microsoft.com/office/drawing/2014/main" id="{2234148F-781B-469D-B0EE-0FCE484E9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14138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82">
              <a:extLst>
                <a:ext uri="{FF2B5EF4-FFF2-40B4-BE49-F238E27FC236}">
                  <a16:creationId xmlns:a16="http://schemas.microsoft.com/office/drawing/2014/main" id="{CDE948AD-26B7-42CB-B91F-4A8C50D37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1000" y="738188"/>
              <a:ext cx="239713" cy="33338"/>
            </a:xfrm>
            <a:custGeom>
              <a:avLst/>
              <a:gdLst>
                <a:gd name="T0" fmla="*/ 1190 w 1278"/>
                <a:gd name="T1" fmla="*/ 0 h 175"/>
                <a:gd name="T2" fmla="*/ 88 w 1278"/>
                <a:gd name="T3" fmla="*/ 0 h 175"/>
                <a:gd name="T4" fmla="*/ 0 w 1278"/>
                <a:gd name="T5" fmla="*/ 88 h 175"/>
                <a:gd name="T6" fmla="*/ 88 w 1278"/>
                <a:gd name="T7" fmla="*/ 175 h 175"/>
                <a:gd name="T8" fmla="*/ 1190 w 1278"/>
                <a:gd name="T9" fmla="*/ 175 h 175"/>
                <a:gd name="T10" fmla="*/ 1278 w 1278"/>
                <a:gd name="T11" fmla="*/ 88 h 175"/>
                <a:gd name="T12" fmla="*/ 1190 w 1278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8" h="175">
                  <a:moveTo>
                    <a:pt x="1190" y="0"/>
                  </a:moveTo>
                  <a:lnTo>
                    <a:pt x="88" y="0"/>
                  </a:lnTo>
                  <a:cubicBezTo>
                    <a:pt x="40" y="0"/>
                    <a:pt x="0" y="39"/>
                    <a:pt x="0" y="88"/>
                  </a:cubicBezTo>
                  <a:cubicBezTo>
                    <a:pt x="0" y="136"/>
                    <a:pt x="40" y="175"/>
                    <a:pt x="88" y="175"/>
                  </a:cubicBezTo>
                  <a:lnTo>
                    <a:pt x="1190" y="175"/>
                  </a:lnTo>
                  <a:cubicBezTo>
                    <a:pt x="1239" y="175"/>
                    <a:pt x="1278" y="136"/>
                    <a:pt x="1278" y="88"/>
                  </a:cubicBezTo>
                  <a:cubicBezTo>
                    <a:pt x="1278" y="39"/>
                    <a:pt x="1239" y="0"/>
                    <a:pt x="119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83">
              <a:extLst>
                <a:ext uri="{FF2B5EF4-FFF2-40B4-BE49-F238E27FC236}">
                  <a16:creationId xmlns:a16="http://schemas.microsoft.com/office/drawing/2014/main" id="{2B65A899-432E-44B7-AB1B-285B17F79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3575" y="738188"/>
              <a:ext cx="127000" cy="33338"/>
            </a:xfrm>
            <a:custGeom>
              <a:avLst/>
              <a:gdLst>
                <a:gd name="T0" fmla="*/ 589 w 677"/>
                <a:gd name="T1" fmla="*/ 0 h 175"/>
                <a:gd name="T2" fmla="*/ 88 w 677"/>
                <a:gd name="T3" fmla="*/ 0 h 175"/>
                <a:gd name="T4" fmla="*/ 0 w 677"/>
                <a:gd name="T5" fmla="*/ 88 h 175"/>
                <a:gd name="T6" fmla="*/ 88 w 677"/>
                <a:gd name="T7" fmla="*/ 175 h 175"/>
                <a:gd name="T8" fmla="*/ 589 w 677"/>
                <a:gd name="T9" fmla="*/ 175 h 175"/>
                <a:gd name="T10" fmla="*/ 677 w 677"/>
                <a:gd name="T11" fmla="*/ 88 h 175"/>
                <a:gd name="T12" fmla="*/ 589 w 677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7" h="175">
                  <a:moveTo>
                    <a:pt x="589" y="0"/>
                  </a:moveTo>
                  <a:lnTo>
                    <a:pt x="88" y="0"/>
                  </a:lnTo>
                  <a:cubicBezTo>
                    <a:pt x="40" y="0"/>
                    <a:pt x="0" y="39"/>
                    <a:pt x="0" y="88"/>
                  </a:cubicBezTo>
                  <a:cubicBezTo>
                    <a:pt x="0" y="136"/>
                    <a:pt x="40" y="175"/>
                    <a:pt x="88" y="175"/>
                  </a:cubicBezTo>
                  <a:lnTo>
                    <a:pt x="589" y="175"/>
                  </a:lnTo>
                  <a:cubicBezTo>
                    <a:pt x="637" y="175"/>
                    <a:pt x="677" y="136"/>
                    <a:pt x="677" y="88"/>
                  </a:cubicBezTo>
                  <a:cubicBezTo>
                    <a:pt x="677" y="39"/>
                    <a:pt x="637" y="0"/>
                    <a:pt x="5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84">
              <a:extLst>
                <a:ext uri="{FF2B5EF4-FFF2-40B4-BE49-F238E27FC236}">
                  <a16:creationId xmlns:a16="http://schemas.microsoft.com/office/drawing/2014/main" id="{DDD2E305-4150-4DEF-96D9-760201FA8E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055688"/>
              <a:ext cx="506413" cy="36513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85">
              <a:extLst>
                <a:ext uri="{FF2B5EF4-FFF2-40B4-BE49-F238E27FC236}">
                  <a16:creationId xmlns:a16="http://schemas.microsoft.com/office/drawing/2014/main" id="{BC8F3727-C970-413D-9E63-1E3A5E282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149350"/>
              <a:ext cx="506413" cy="36513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86">
              <a:extLst>
                <a:ext uri="{FF2B5EF4-FFF2-40B4-BE49-F238E27FC236}">
                  <a16:creationId xmlns:a16="http://schemas.microsoft.com/office/drawing/2014/main" id="{91CDCBA9-09F8-423D-ABCC-183A369AC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244600"/>
              <a:ext cx="506413" cy="34925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87">
              <a:extLst>
                <a:ext uri="{FF2B5EF4-FFF2-40B4-BE49-F238E27FC236}">
                  <a16:creationId xmlns:a16="http://schemas.microsoft.com/office/drawing/2014/main" id="{DD5E3580-A309-4541-9F7C-7D15E86B3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36325" y="906463"/>
              <a:ext cx="317500" cy="34925"/>
            </a:xfrm>
            <a:custGeom>
              <a:avLst/>
              <a:gdLst>
                <a:gd name="T0" fmla="*/ 1597 w 1691"/>
                <a:gd name="T1" fmla="*/ 0 h 187"/>
                <a:gd name="T2" fmla="*/ 94 w 1691"/>
                <a:gd name="T3" fmla="*/ 0 h 187"/>
                <a:gd name="T4" fmla="*/ 0 w 1691"/>
                <a:gd name="T5" fmla="*/ 93 h 187"/>
                <a:gd name="T6" fmla="*/ 94 w 1691"/>
                <a:gd name="T7" fmla="*/ 187 h 187"/>
                <a:gd name="T8" fmla="*/ 1597 w 1691"/>
                <a:gd name="T9" fmla="*/ 187 h 187"/>
                <a:gd name="T10" fmla="*/ 1691 w 1691"/>
                <a:gd name="T11" fmla="*/ 93 h 187"/>
                <a:gd name="T12" fmla="*/ 1597 w 1691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1" h="187">
                  <a:moveTo>
                    <a:pt x="1597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1597" y="187"/>
                  </a:lnTo>
                  <a:cubicBezTo>
                    <a:pt x="1649" y="187"/>
                    <a:pt x="1691" y="145"/>
                    <a:pt x="1691" y="93"/>
                  </a:cubicBezTo>
                  <a:cubicBezTo>
                    <a:pt x="1691" y="42"/>
                    <a:pt x="1649" y="0"/>
                    <a:pt x="15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88">
              <a:extLst>
                <a:ext uri="{FF2B5EF4-FFF2-40B4-BE49-F238E27FC236}">
                  <a16:creationId xmlns:a16="http://schemas.microsoft.com/office/drawing/2014/main" id="{5FCB7528-DD06-46F4-B0A0-374FCDC29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3750" y="906463"/>
              <a:ext cx="242888" cy="34925"/>
            </a:xfrm>
            <a:custGeom>
              <a:avLst/>
              <a:gdLst>
                <a:gd name="T0" fmla="*/ 1197 w 1291"/>
                <a:gd name="T1" fmla="*/ 0 h 187"/>
                <a:gd name="T2" fmla="*/ 94 w 1291"/>
                <a:gd name="T3" fmla="*/ 0 h 187"/>
                <a:gd name="T4" fmla="*/ 0 w 1291"/>
                <a:gd name="T5" fmla="*/ 93 h 187"/>
                <a:gd name="T6" fmla="*/ 94 w 1291"/>
                <a:gd name="T7" fmla="*/ 187 h 187"/>
                <a:gd name="T8" fmla="*/ 1197 w 1291"/>
                <a:gd name="T9" fmla="*/ 187 h 187"/>
                <a:gd name="T10" fmla="*/ 1291 w 1291"/>
                <a:gd name="T11" fmla="*/ 93 h 187"/>
                <a:gd name="T12" fmla="*/ 1197 w 1291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1" h="187">
                  <a:moveTo>
                    <a:pt x="1197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3"/>
                  </a:cubicBezTo>
                  <a:cubicBezTo>
                    <a:pt x="0" y="145"/>
                    <a:pt x="43" y="187"/>
                    <a:pt x="94" y="187"/>
                  </a:cubicBezTo>
                  <a:lnTo>
                    <a:pt x="1197" y="187"/>
                  </a:lnTo>
                  <a:cubicBezTo>
                    <a:pt x="1248" y="187"/>
                    <a:pt x="1291" y="145"/>
                    <a:pt x="1291" y="93"/>
                  </a:cubicBezTo>
                  <a:cubicBezTo>
                    <a:pt x="1291" y="42"/>
                    <a:pt x="1248" y="0"/>
                    <a:pt x="11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89">
              <a:extLst>
                <a:ext uri="{FF2B5EF4-FFF2-40B4-BE49-F238E27FC236}">
                  <a16:creationId xmlns:a16="http://schemas.microsoft.com/office/drawing/2014/main" id="{AE89F17C-832C-48DF-A7EE-8DAE479E30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18825" y="1374775"/>
              <a:ext cx="217488" cy="206375"/>
            </a:xfrm>
            <a:custGeom>
              <a:avLst/>
              <a:gdLst>
                <a:gd name="T0" fmla="*/ 1144 w 1156"/>
                <a:gd name="T1" fmla="*/ 411 h 1102"/>
                <a:gd name="T2" fmla="*/ 1054 w 1156"/>
                <a:gd name="T3" fmla="*/ 346 h 1102"/>
                <a:gd name="T4" fmla="*/ 759 w 1156"/>
                <a:gd name="T5" fmla="*/ 346 h 1102"/>
                <a:gd name="T6" fmla="*/ 667 w 1156"/>
                <a:gd name="T7" fmla="*/ 65 h 1102"/>
                <a:gd name="T8" fmla="*/ 578 w 1156"/>
                <a:gd name="T9" fmla="*/ 0 h 1102"/>
                <a:gd name="T10" fmla="*/ 489 w 1156"/>
                <a:gd name="T11" fmla="*/ 65 h 1102"/>
                <a:gd name="T12" fmla="*/ 397 w 1156"/>
                <a:gd name="T13" fmla="*/ 346 h 1102"/>
                <a:gd name="T14" fmla="*/ 102 w 1156"/>
                <a:gd name="T15" fmla="*/ 346 h 1102"/>
                <a:gd name="T16" fmla="*/ 12 w 1156"/>
                <a:gd name="T17" fmla="*/ 411 h 1102"/>
                <a:gd name="T18" fmla="*/ 46 w 1156"/>
                <a:gd name="T19" fmla="*/ 516 h 1102"/>
                <a:gd name="T20" fmla="*/ 286 w 1156"/>
                <a:gd name="T21" fmla="*/ 690 h 1102"/>
                <a:gd name="T22" fmla="*/ 194 w 1156"/>
                <a:gd name="T23" fmla="*/ 971 h 1102"/>
                <a:gd name="T24" fmla="*/ 225 w 1156"/>
                <a:gd name="T25" fmla="*/ 1074 h 1102"/>
                <a:gd name="T26" fmla="*/ 339 w 1156"/>
                <a:gd name="T27" fmla="*/ 1076 h 1102"/>
                <a:gd name="T28" fmla="*/ 578 w 1156"/>
                <a:gd name="T29" fmla="*/ 902 h 1102"/>
                <a:gd name="T30" fmla="*/ 817 w 1156"/>
                <a:gd name="T31" fmla="*/ 1076 h 1102"/>
                <a:gd name="T32" fmla="*/ 935 w 1156"/>
                <a:gd name="T33" fmla="*/ 1070 h 1102"/>
                <a:gd name="T34" fmla="*/ 962 w 1156"/>
                <a:gd name="T35" fmla="*/ 971 h 1102"/>
                <a:gd name="T36" fmla="*/ 870 w 1156"/>
                <a:gd name="T37" fmla="*/ 690 h 1102"/>
                <a:gd name="T38" fmla="*/ 1110 w 1156"/>
                <a:gd name="T39" fmla="*/ 516 h 1102"/>
                <a:gd name="T40" fmla="*/ 1144 w 1156"/>
                <a:gd name="T41" fmla="*/ 411 h 1102"/>
                <a:gd name="T42" fmla="*/ 705 w 1156"/>
                <a:gd name="T43" fmla="*/ 578 h 1102"/>
                <a:gd name="T44" fmla="*/ 671 w 1156"/>
                <a:gd name="T45" fmla="*/ 683 h 1102"/>
                <a:gd name="T46" fmla="*/ 694 w 1156"/>
                <a:gd name="T47" fmla="*/ 754 h 1102"/>
                <a:gd name="T48" fmla="*/ 633 w 1156"/>
                <a:gd name="T49" fmla="*/ 710 h 1102"/>
                <a:gd name="T50" fmla="*/ 578 w 1156"/>
                <a:gd name="T51" fmla="*/ 692 h 1102"/>
                <a:gd name="T52" fmla="*/ 523 w 1156"/>
                <a:gd name="T53" fmla="*/ 710 h 1102"/>
                <a:gd name="T54" fmla="*/ 462 w 1156"/>
                <a:gd name="T55" fmla="*/ 754 h 1102"/>
                <a:gd name="T56" fmla="*/ 485 w 1156"/>
                <a:gd name="T57" fmla="*/ 683 h 1102"/>
                <a:gd name="T58" fmla="*/ 451 w 1156"/>
                <a:gd name="T59" fmla="*/ 578 h 1102"/>
                <a:gd name="T60" fmla="*/ 391 w 1156"/>
                <a:gd name="T61" fmla="*/ 534 h 1102"/>
                <a:gd name="T62" fmla="*/ 466 w 1156"/>
                <a:gd name="T63" fmla="*/ 534 h 1102"/>
                <a:gd name="T64" fmla="*/ 555 w 1156"/>
                <a:gd name="T65" fmla="*/ 469 h 1102"/>
                <a:gd name="T66" fmla="*/ 578 w 1156"/>
                <a:gd name="T67" fmla="*/ 398 h 1102"/>
                <a:gd name="T68" fmla="*/ 601 w 1156"/>
                <a:gd name="T69" fmla="*/ 469 h 1102"/>
                <a:gd name="T70" fmla="*/ 691 w 1156"/>
                <a:gd name="T71" fmla="*/ 534 h 1102"/>
                <a:gd name="T72" fmla="*/ 765 w 1156"/>
                <a:gd name="T73" fmla="*/ 534 h 1102"/>
                <a:gd name="T74" fmla="*/ 705 w 1156"/>
                <a:gd name="T75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6" h="1102">
                  <a:moveTo>
                    <a:pt x="1144" y="411"/>
                  </a:moveTo>
                  <a:cubicBezTo>
                    <a:pt x="1131" y="372"/>
                    <a:pt x="1095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6"/>
                    <a:pt x="619" y="0"/>
                    <a:pt x="578" y="0"/>
                  </a:cubicBezTo>
                  <a:cubicBezTo>
                    <a:pt x="537" y="0"/>
                    <a:pt x="501" y="26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2" y="1008"/>
                    <a:pt x="195" y="1050"/>
                    <a:pt x="225" y="1074"/>
                  </a:cubicBezTo>
                  <a:cubicBezTo>
                    <a:pt x="258" y="1100"/>
                    <a:pt x="305" y="1101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3" y="1102"/>
                    <a:pt x="902" y="1099"/>
                    <a:pt x="935" y="1070"/>
                  </a:cubicBezTo>
                  <a:cubicBezTo>
                    <a:pt x="962" y="1046"/>
                    <a:pt x="973" y="1006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6" y="450"/>
                    <a:pt x="1144" y="411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17" y="698"/>
                    <a:pt x="597" y="692"/>
                    <a:pt x="578" y="692"/>
                  </a:cubicBezTo>
                  <a:cubicBezTo>
                    <a:pt x="559" y="692"/>
                    <a:pt x="539" y="698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90">
              <a:extLst>
                <a:ext uri="{FF2B5EF4-FFF2-40B4-BE49-F238E27FC236}">
                  <a16:creationId xmlns:a16="http://schemas.microsoft.com/office/drawing/2014/main" id="{7BBF4F55-F79B-4D8F-AF0C-DC1EAD63AE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58538" y="1374775"/>
              <a:ext cx="217488" cy="206375"/>
            </a:xfrm>
            <a:custGeom>
              <a:avLst/>
              <a:gdLst>
                <a:gd name="T0" fmla="*/ 1144 w 1156"/>
                <a:gd name="T1" fmla="*/ 411 h 1102"/>
                <a:gd name="T2" fmla="*/ 1054 w 1156"/>
                <a:gd name="T3" fmla="*/ 346 h 1102"/>
                <a:gd name="T4" fmla="*/ 759 w 1156"/>
                <a:gd name="T5" fmla="*/ 346 h 1102"/>
                <a:gd name="T6" fmla="*/ 667 w 1156"/>
                <a:gd name="T7" fmla="*/ 65 h 1102"/>
                <a:gd name="T8" fmla="*/ 578 w 1156"/>
                <a:gd name="T9" fmla="*/ 0 h 1102"/>
                <a:gd name="T10" fmla="*/ 489 w 1156"/>
                <a:gd name="T11" fmla="*/ 65 h 1102"/>
                <a:gd name="T12" fmla="*/ 397 w 1156"/>
                <a:gd name="T13" fmla="*/ 346 h 1102"/>
                <a:gd name="T14" fmla="*/ 102 w 1156"/>
                <a:gd name="T15" fmla="*/ 346 h 1102"/>
                <a:gd name="T16" fmla="*/ 12 w 1156"/>
                <a:gd name="T17" fmla="*/ 411 h 1102"/>
                <a:gd name="T18" fmla="*/ 46 w 1156"/>
                <a:gd name="T19" fmla="*/ 516 h 1102"/>
                <a:gd name="T20" fmla="*/ 286 w 1156"/>
                <a:gd name="T21" fmla="*/ 690 h 1102"/>
                <a:gd name="T22" fmla="*/ 194 w 1156"/>
                <a:gd name="T23" fmla="*/ 971 h 1102"/>
                <a:gd name="T24" fmla="*/ 221 w 1156"/>
                <a:gd name="T25" fmla="*/ 1070 h 1102"/>
                <a:gd name="T26" fmla="*/ 339 w 1156"/>
                <a:gd name="T27" fmla="*/ 1076 h 1102"/>
                <a:gd name="T28" fmla="*/ 578 w 1156"/>
                <a:gd name="T29" fmla="*/ 902 h 1102"/>
                <a:gd name="T30" fmla="*/ 817 w 1156"/>
                <a:gd name="T31" fmla="*/ 1076 h 1102"/>
                <a:gd name="T32" fmla="*/ 931 w 1156"/>
                <a:gd name="T33" fmla="*/ 1074 h 1102"/>
                <a:gd name="T34" fmla="*/ 962 w 1156"/>
                <a:gd name="T35" fmla="*/ 971 h 1102"/>
                <a:gd name="T36" fmla="*/ 870 w 1156"/>
                <a:gd name="T37" fmla="*/ 690 h 1102"/>
                <a:gd name="T38" fmla="*/ 1110 w 1156"/>
                <a:gd name="T39" fmla="*/ 516 h 1102"/>
                <a:gd name="T40" fmla="*/ 1144 w 1156"/>
                <a:gd name="T41" fmla="*/ 411 h 1102"/>
                <a:gd name="T42" fmla="*/ 705 w 1156"/>
                <a:gd name="T43" fmla="*/ 578 h 1102"/>
                <a:gd name="T44" fmla="*/ 671 w 1156"/>
                <a:gd name="T45" fmla="*/ 683 h 1102"/>
                <a:gd name="T46" fmla="*/ 694 w 1156"/>
                <a:gd name="T47" fmla="*/ 754 h 1102"/>
                <a:gd name="T48" fmla="*/ 633 w 1156"/>
                <a:gd name="T49" fmla="*/ 710 h 1102"/>
                <a:gd name="T50" fmla="*/ 578 w 1156"/>
                <a:gd name="T51" fmla="*/ 692 h 1102"/>
                <a:gd name="T52" fmla="*/ 523 w 1156"/>
                <a:gd name="T53" fmla="*/ 710 h 1102"/>
                <a:gd name="T54" fmla="*/ 462 w 1156"/>
                <a:gd name="T55" fmla="*/ 754 h 1102"/>
                <a:gd name="T56" fmla="*/ 485 w 1156"/>
                <a:gd name="T57" fmla="*/ 683 h 1102"/>
                <a:gd name="T58" fmla="*/ 451 w 1156"/>
                <a:gd name="T59" fmla="*/ 578 h 1102"/>
                <a:gd name="T60" fmla="*/ 391 w 1156"/>
                <a:gd name="T61" fmla="*/ 534 h 1102"/>
                <a:gd name="T62" fmla="*/ 466 w 1156"/>
                <a:gd name="T63" fmla="*/ 534 h 1102"/>
                <a:gd name="T64" fmla="*/ 555 w 1156"/>
                <a:gd name="T65" fmla="*/ 469 h 1102"/>
                <a:gd name="T66" fmla="*/ 578 w 1156"/>
                <a:gd name="T67" fmla="*/ 398 h 1102"/>
                <a:gd name="T68" fmla="*/ 601 w 1156"/>
                <a:gd name="T69" fmla="*/ 469 h 1102"/>
                <a:gd name="T70" fmla="*/ 691 w 1156"/>
                <a:gd name="T71" fmla="*/ 534 h 1102"/>
                <a:gd name="T72" fmla="*/ 765 w 1156"/>
                <a:gd name="T73" fmla="*/ 534 h 1102"/>
                <a:gd name="T74" fmla="*/ 705 w 1156"/>
                <a:gd name="T75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6" h="1102">
                  <a:moveTo>
                    <a:pt x="1144" y="411"/>
                  </a:moveTo>
                  <a:cubicBezTo>
                    <a:pt x="1131" y="372"/>
                    <a:pt x="1095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6"/>
                    <a:pt x="619" y="0"/>
                    <a:pt x="578" y="0"/>
                  </a:cubicBezTo>
                  <a:cubicBezTo>
                    <a:pt x="537" y="0"/>
                    <a:pt x="501" y="26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3" y="1006"/>
                    <a:pt x="194" y="1046"/>
                    <a:pt x="221" y="1070"/>
                  </a:cubicBezTo>
                  <a:cubicBezTo>
                    <a:pt x="254" y="1099"/>
                    <a:pt x="303" y="1102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1" y="1101"/>
                    <a:pt x="898" y="1100"/>
                    <a:pt x="931" y="1074"/>
                  </a:cubicBezTo>
                  <a:cubicBezTo>
                    <a:pt x="961" y="1050"/>
                    <a:pt x="974" y="1008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6" y="450"/>
                    <a:pt x="1144" y="411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17" y="698"/>
                    <a:pt x="597" y="692"/>
                    <a:pt x="578" y="692"/>
                  </a:cubicBezTo>
                  <a:cubicBezTo>
                    <a:pt x="559" y="692"/>
                    <a:pt x="539" y="698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91">
              <a:extLst>
                <a:ext uri="{FF2B5EF4-FFF2-40B4-BE49-F238E27FC236}">
                  <a16:creationId xmlns:a16="http://schemas.microsoft.com/office/drawing/2014/main" id="{A4A80DEE-F2B3-41F8-9608-D3A32C3B88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79113" y="1374775"/>
              <a:ext cx="217488" cy="206375"/>
            </a:xfrm>
            <a:custGeom>
              <a:avLst/>
              <a:gdLst>
                <a:gd name="T0" fmla="*/ 1143 w 1157"/>
                <a:gd name="T1" fmla="*/ 409 h 1102"/>
                <a:gd name="T2" fmla="*/ 1054 w 1157"/>
                <a:gd name="T3" fmla="*/ 346 h 1102"/>
                <a:gd name="T4" fmla="*/ 759 w 1157"/>
                <a:gd name="T5" fmla="*/ 346 h 1102"/>
                <a:gd name="T6" fmla="*/ 667 w 1157"/>
                <a:gd name="T7" fmla="*/ 65 h 1102"/>
                <a:gd name="T8" fmla="*/ 578 w 1157"/>
                <a:gd name="T9" fmla="*/ 0 h 1102"/>
                <a:gd name="T10" fmla="*/ 489 w 1157"/>
                <a:gd name="T11" fmla="*/ 65 h 1102"/>
                <a:gd name="T12" fmla="*/ 397 w 1157"/>
                <a:gd name="T13" fmla="*/ 346 h 1102"/>
                <a:gd name="T14" fmla="*/ 102 w 1157"/>
                <a:gd name="T15" fmla="*/ 346 h 1102"/>
                <a:gd name="T16" fmla="*/ 12 w 1157"/>
                <a:gd name="T17" fmla="*/ 411 h 1102"/>
                <a:gd name="T18" fmla="*/ 46 w 1157"/>
                <a:gd name="T19" fmla="*/ 516 h 1102"/>
                <a:gd name="T20" fmla="*/ 286 w 1157"/>
                <a:gd name="T21" fmla="*/ 690 h 1102"/>
                <a:gd name="T22" fmla="*/ 194 w 1157"/>
                <a:gd name="T23" fmla="*/ 971 h 1102"/>
                <a:gd name="T24" fmla="*/ 225 w 1157"/>
                <a:gd name="T25" fmla="*/ 1074 h 1102"/>
                <a:gd name="T26" fmla="*/ 339 w 1157"/>
                <a:gd name="T27" fmla="*/ 1076 h 1102"/>
                <a:gd name="T28" fmla="*/ 578 w 1157"/>
                <a:gd name="T29" fmla="*/ 902 h 1102"/>
                <a:gd name="T30" fmla="*/ 817 w 1157"/>
                <a:gd name="T31" fmla="*/ 1076 h 1102"/>
                <a:gd name="T32" fmla="*/ 935 w 1157"/>
                <a:gd name="T33" fmla="*/ 1070 h 1102"/>
                <a:gd name="T34" fmla="*/ 962 w 1157"/>
                <a:gd name="T35" fmla="*/ 971 h 1102"/>
                <a:gd name="T36" fmla="*/ 870 w 1157"/>
                <a:gd name="T37" fmla="*/ 690 h 1102"/>
                <a:gd name="T38" fmla="*/ 1110 w 1157"/>
                <a:gd name="T39" fmla="*/ 516 h 1102"/>
                <a:gd name="T40" fmla="*/ 1143 w 1157"/>
                <a:gd name="T41" fmla="*/ 409 h 1102"/>
                <a:gd name="T42" fmla="*/ 705 w 1157"/>
                <a:gd name="T43" fmla="*/ 578 h 1102"/>
                <a:gd name="T44" fmla="*/ 671 w 1157"/>
                <a:gd name="T45" fmla="*/ 683 h 1102"/>
                <a:gd name="T46" fmla="*/ 694 w 1157"/>
                <a:gd name="T47" fmla="*/ 754 h 1102"/>
                <a:gd name="T48" fmla="*/ 633 w 1157"/>
                <a:gd name="T49" fmla="*/ 710 h 1102"/>
                <a:gd name="T50" fmla="*/ 523 w 1157"/>
                <a:gd name="T51" fmla="*/ 710 h 1102"/>
                <a:gd name="T52" fmla="*/ 462 w 1157"/>
                <a:gd name="T53" fmla="*/ 754 h 1102"/>
                <a:gd name="T54" fmla="*/ 485 w 1157"/>
                <a:gd name="T55" fmla="*/ 683 h 1102"/>
                <a:gd name="T56" fmla="*/ 451 w 1157"/>
                <a:gd name="T57" fmla="*/ 578 h 1102"/>
                <a:gd name="T58" fmla="*/ 391 w 1157"/>
                <a:gd name="T59" fmla="*/ 534 h 1102"/>
                <a:gd name="T60" fmla="*/ 466 w 1157"/>
                <a:gd name="T61" fmla="*/ 534 h 1102"/>
                <a:gd name="T62" fmla="*/ 555 w 1157"/>
                <a:gd name="T63" fmla="*/ 469 h 1102"/>
                <a:gd name="T64" fmla="*/ 578 w 1157"/>
                <a:gd name="T65" fmla="*/ 398 h 1102"/>
                <a:gd name="T66" fmla="*/ 601 w 1157"/>
                <a:gd name="T67" fmla="*/ 469 h 1102"/>
                <a:gd name="T68" fmla="*/ 691 w 1157"/>
                <a:gd name="T69" fmla="*/ 534 h 1102"/>
                <a:gd name="T70" fmla="*/ 765 w 1157"/>
                <a:gd name="T71" fmla="*/ 534 h 1102"/>
                <a:gd name="T72" fmla="*/ 705 w 1157"/>
                <a:gd name="T73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7" h="1102">
                  <a:moveTo>
                    <a:pt x="1143" y="409"/>
                  </a:moveTo>
                  <a:cubicBezTo>
                    <a:pt x="1130" y="372"/>
                    <a:pt x="1094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7"/>
                    <a:pt x="618" y="0"/>
                    <a:pt x="578" y="0"/>
                  </a:cubicBezTo>
                  <a:cubicBezTo>
                    <a:pt x="538" y="0"/>
                    <a:pt x="501" y="27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2" y="1008"/>
                    <a:pt x="195" y="1050"/>
                    <a:pt x="225" y="1074"/>
                  </a:cubicBezTo>
                  <a:cubicBezTo>
                    <a:pt x="258" y="1100"/>
                    <a:pt x="305" y="1101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3" y="1102"/>
                    <a:pt x="902" y="1099"/>
                    <a:pt x="935" y="1070"/>
                  </a:cubicBezTo>
                  <a:cubicBezTo>
                    <a:pt x="962" y="1046"/>
                    <a:pt x="973" y="1006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7" y="448"/>
                    <a:pt x="1143" y="409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00" y="686"/>
                    <a:pt x="556" y="686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6F80DCE6-A7A3-4609-8E42-A956CA963F18}"/>
              </a:ext>
            </a:extLst>
          </p:cNvPr>
          <p:cNvGrpSpPr/>
          <p:nvPr/>
        </p:nvGrpSpPr>
        <p:grpSpPr>
          <a:xfrm>
            <a:off x="6825042" y="4515336"/>
            <a:ext cx="490076" cy="396852"/>
            <a:chOff x="180975" y="2413001"/>
            <a:chExt cx="1201738" cy="973138"/>
          </a:xfrm>
          <a:solidFill>
            <a:schemeClr val="bg1"/>
          </a:solidFill>
        </p:grpSpPr>
        <p:sp>
          <p:nvSpPr>
            <p:cNvPr id="72" name="Freeform 95">
              <a:extLst>
                <a:ext uri="{FF2B5EF4-FFF2-40B4-BE49-F238E27FC236}">
                  <a16:creationId xmlns:a16="http://schemas.microsoft.com/office/drawing/2014/main" id="{DC646CED-167B-4430-9A22-AEF9DF3FE0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0975" y="2413001"/>
              <a:ext cx="1201738" cy="973138"/>
            </a:xfrm>
            <a:custGeom>
              <a:avLst/>
              <a:gdLst>
                <a:gd name="T0" fmla="*/ 4861 w 6400"/>
                <a:gd name="T1" fmla="*/ 1002 h 5198"/>
                <a:gd name="T2" fmla="*/ 4302 w 6400"/>
                <a:gd name="T3" fmla="*/ 0 h 5198"/>
                <a:gd name="T4" fmla="*/ 3016 w 6400"/>
                <a:gd name="T5" fmla="*/ 52 h 5198"/>
                <a:gd name="T6" fmla="*/ 1691 w 6400"/>
                <a:gd name="T7" fmla="*/ 1002 h 5198"/>
                <a:gd name="T8" fmla="*/ 1396 w 6400"/>
                <a:gd name="T9" fmla="*/ 601 h 5198"/>
                <a:gd name="T10" fmla="*/ 501 w 6400"/>
                <a:gd name="T11" fmla="*/ 896 h 5198"/>
                <a:gd name="T12" fmla="*/ 495 w 6400"/>
                <a:gd name="T13" fmla="*/ 1002 h 5198"/>
                <a:gd name="T14" fmla="*/ 0 w 6400"/>
                <a:gd name="T15" fmla="*/ 4703 h 5198"/>
                <a:gd name="T16" fmla="*/ 5905 w 6400"/>
                <a:gd name="T17" fmla="*/ 5198 h 5198"/>
                <a:gd name="T18" fmla="*/ 6400 w 6400"/>
                <a:gd name="T19" fmla="*/ 1497 h 5198"/>
                <a:gd name="T20" fmla="*/ 3158 w 6400"/>
                <a:gd name="T21" fmla="*/ 188 h 5198"/>
                <a:gd name="T22" fmla="*/ 4651 w 6400"/>
                <a:gd name="T23" fmla="*/ 1002 h 5198"/>
                <a:gd name="T24" fmla="*/ 4183 w 6400"/>
                <a:gd name="T25" fmla="*/ 464 h 5198"/>
                <a:gd name="T26" fmla="*/ 3308 w 6400"/>
                <a:gd name="T27" fmla="*/ 401 h 5198"/>
                <a:gd name="T28" fmla="*/ 3033 w 6400"/>
                <a:gd name="T29" fmla="*/ 1002 h 5198"/>
                <a:gd name="T30" fmla="*/ 3158 w 6400"/>
                <a:gd name="T31" fmla="*/ 188 h 5198"/>
                <a:gd name="T32" fmla="*/ 3232 w 6400"/>
                <a:gd name="T33" fmla="*/ 1002 h 5198"/>
                <a:gd name="T34" fmla="*/ 4027 w 6400"/>
                <a:gd name="T35" fmla="*/ 589 h 5198"/>
                <a:gd name="T36" fmla="*/ 689 w 6400"/>
                <a:gd name="T37" fmla="*/ 896 h 5198"/>
                <a:gd name="T38" fmla="*/ 1396 w 6400"/>
                <a:gd name="T39" fmla="*/ 789 h 5198"/>
                <a:gd name="T40" fmla="*/ 1503 w 6400"/>
                <a:gd name="T41" fmla="*/ 1002 h 5198"/>
                <a:gd name="T42" fmla="*/ 689 w 6400"/>
                <a:gd name="T43" fmla="*/ 896 h 5198"/>
                <a:gd name="T44" fmla="*/ 5905 w 6400"/>
                <a:gd name="T45" fmla="*/ 5010 h 5198"/>
                <a:gd name="T46" fmla="*/ 1490 w 6400"/>
                <a:gd name="T47" fmla="*/ 4453 h 5198"/>
                <a:gd name="T48" fmla="*/ 1303 w 6400"/>
                <a:gd name="T49" fmla="*/ 4453 h 5198"/>
                <a:gd name="T50" fmla="*/ 495 w 6400"/>
                <a:gd name="T51" fmla="*/ 5010 h 5198"/>
                <a:gd name="T52" fmla="*/ 188 w 6400"/>
                <a:gd name="T53" fmla="*/ 1497 h 5198"/>
                <a:gd name="T54" fmla="*/ 2004 w 6400"/>
                <a:gd name="T55" fmla="*/ 1190 h 5198"/>
                <a:gd name="T56" fmla="*/ 1837 w 6400"/>
                <a:gd name="T57" fmla="*/ 2693 h 5198"/>
                <a:gd name="T58" fmla="*/ 1303 w 6400"/>
                <a:gd name="T59" fmla="*/ 3492 h 5198"/>
                <a:gd name="T60" fmla="*/ 1303 w 6400"/>
                <a:gd name="T61" fmla="*/ 4002 h 5198"/>
                <a:gd name="T62" fmla="*/ 1490 w 6400"/>
                <a:gd name="T63" fmla="*/ 4002 h 5198"/>
                <a:gd name="T64" fmla="*/ 1759 w 6400"/>
                <a:gd name="T65" fmla="*/ 2970 h 5198"/>
                <a:gd name="T66" fmla="*/ 2192 w 6400"/>
                <a:gd name="T67" fmla="*/ 2420 h 5198"/>
                <a:gd name="T68" fmla="*/ 5905 w 6400"/>
                <a:gd name="T69" fmla="*/ 1190 h 5198"/>
                <a:gd name="T70" fmla="*/ 6212 w 6400"/>
                <a:gd name="T71" fmla="*/ 4703 h 5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00" h="5198">
                  <a:moveTo>
                    <a:pt x="5905" y="1002"/>
                  </a:moveTo>
                  <a:lnTo>
                    <a:pt x="4861" y="1002"/>
                  </a:lnTo>
                  <a:lnTo>
                    <a:pt x="4386" y="52"/>
                  </a:lnTo>
                  <a:cubicBezTo>
                    <a:pt x="4370" y="20"/>
                    <a:pt x="4338" y="0"/>
                    <a:pt x="4302" y="0"/>
                  </a:cubicBezTo>
                  <a:lnTo>
                    <a:pt x="3100" y="0"/>
                  </a:lnTo>
                  <a:cubicBezTo>
                    <a:pt x="3064" y="0"/>
                    <a:pt x="3032" y="20"/>
                    <a:pt x="3016" y="52"/>
                  </a:cubicBezTo>
                  <a:lnTo>
                    <a:pt x="2541" y="1002"/>
                  </a:lnTo>
                  <a:lnTo>
                    <a:pt x="1691" y="1002"/>
                  </a:lnTo>
                  <a:lnTo>
                    <a:pt x="1691" y="896"/>
                  </a:lnTo>
                  <a:cubicBezTo>
                    <a:pt x="1691" y="733"/>
                    <a:pt x="1559" y="601"/>
                    <a:pt x="1396" y="601"/>
                  </a:cubicBezTo>
                  <a:lnTo>
                    <a:pt x="795" y="601"/>
                  </a:lnTo>
                  <a:cubicBezTo>
                    <a:pt x="633" y="601"/>
                    <a:pt x="501" y="733"/>
                    <a:pt x="501" y="896"/>
                  </a:cubicBezTo>
                  <a:lnTo>
                    <a:pt x="501" y="1002"/>
                  </a:lnTo>
                  <a:lnTo>
                    <a:pt x="495" y="1002"/>
                  </a:lnTo>
                  <a:cubicBezTo>
                    <a:pt x="222" y="1002"/>
                    <a:pt x="0" y="1224"/>
                    <a:pt x="0" y="1497"/>
                  </a:cubicBezTo>
                  <a:lnTo>
                    <a:pt x="0" y="4703"/>
                  </a:lnTo>
                  <a:cubicBezTo>
                    <a:pt x="0" y="4976"/>
                    <a:pt x="222" y="5198"/>
                    <a:pt x="495" y="5198"/>
                  </a:cubicBezTo>
                  <a:lnTo>
                    <a:pt x="5905" y="5198"/>
                  </a:lnTo>
                  <a:cubicBezTo>
                    <a:pt x="6178" y="5198"/>
                    <a:pt x="6400" y="4976"/>
                    <a:pt x="6400" y="4703"/>
                  </a:cubicBezTo>
                  <a:lnTo>
                    <a:pt x="6400" y="1497"/>
                  </a:lnTo>
                  <a:cubicBezTo>
                    <a:pt x="6400" y="1224"/>
                    <a:pt x="6178" y="1002"/>
                    <a:pt x="5905" y="1002"/>
                  </a:cubicBezTo>
                  <a:close/>
                  <a:moveTo>
                    <a:pt x="3158" y="188"/>
                  </a:moveTo>
                  <a:lnTo>
                    <a:pt x="4244" y="188"/>
                  </a:lnTo>
                  <a:lnTo>
                    <a:pt x="4651" y="1002"/>
                  </a:lnTo>
                  <a:lnTo>
                    <a:pt x="4369" y="1002"/>
                  </a:lnTo>
                  <a:lnTo>
                    <a:pt x="4183" y="464"/>
                  </a:lnTo>
                  <a:cubicBezTo>
                    <a:pt x="4170" y="426"/>
                    <a:pt x="4134" y="401"/>
                    <a:pt x="4094" y="401"/>
                  </a:cubicBezTo>
                  <a:lnTo>
                    <a:pt x="3308" y="401"/>
                  </a:lnTo>
                  <a:cubicBezTo>
                    <a:pt x="3268" y="401"/>
                    <a:pt x="3232" y="426"/>
                    <a:pt x="3219" y="464"/>
                  </a:cubicBezTo>
                  <a:lnTo>
                    <a:pt x="3033" y="1002"/>
                  </a:lnTo>
                  <a:lnTo>
                    <a:pt x="2751" y="1002"/>
                  </a:lnTo>
                  <a:lnTo>
                    <a:pt x="3158" y="188"/>
                  </a:lnTo>
                  <a:close/>
                  <a:moveTo>
                    <a:pt x="4170" y="1002"/>
                  </a:moveTo>
                  <a:lnTo>
                    <a:pt x="3232" y="1002"/>
                  </a:lnTo>
                  <a:lnTo>
                    <a:pt x="3375" y="589"/>
                  </a:lnTo>
                  <a:lnTo>
                    <a:pt x="4027" y="589"/>
                  </a:lnTo>
                  <a:lnTo>
                    <a:pt x="4170" y="1002"/>
                  </a:lnTo>
                  <a:close/>
                  <a:moveTo>
                    <a:pt x="689" y="896"/>
                  </a:moveTo>
                  <a:cubicBezTo>
                    <a:pt x="689" y="837"/>
                    <a:pt x="737" y="789"/>
                    <a:pt x="795" y="789"/>
                  </a:cubicBezTo>
                  <a:lnTo>
                    <a:pt x="1396" y="789"/>
                  </a:lnTo>
                  <a:cubicBezTo>
                    <a:pt x="1455" y="789"/>
                    <a:pt x="1503" y="837"/>
                    <a:pt x="1503" y="896"/>
                  </a:cubicBezTo>
                  <a:lnTo>
                    <a:pt x="1503" y="1002"/>
                  </a:lnTo>
                  <a:lnTo>
                    <a:pt x="689" y="1002"/>
                  </a:lnTo>
                  <a:lnTo>
                    <a:pt x="689" y="896"/>
                  </a:lnTo>
                  <a:close/>
                  <a:moveTo>
                    <a:pt x="6212" y="4703"/>
                  </a:moveTo>
                  <a:cubicBezTo>
                    <a:pt x="6212" y="4872"/>
                    <a:pt x="6075" y="5010"/>
                    <a:pt x="5905" y="5010"/>
                  </a:cubicBezTo>
                  <a:lnTo>
                    <a:pt x="1490" y="5010"/>
                  </a:lnTo>
                  <a:lnTo>
                    <a:pt x="1490" y="4453"/>
                  </a:lnTo>
                  <a:cubicBezTo>
                    <a:pt x="1490" y="4401"/>
                    <a:pt x="1448" y="4359"/>
                    <a:pt x="1396" y="4359"/>
                  </a:cubicBezTo>
                  <a:cubicBezTo>
                    <a:pt x="1345" y="4359"/>
                    <a:pt x="1303" y="4401"/>
                    <a:pt x="1303" y="4453"/>
                  </a:cubicBezTo>
                  <a:lnTo>
                    <a:pt x="1303" y="5010"/>
                  </a:lnTo>
                  <a:lnTo>
                    <a:pt x="495" y="5010"/>
                  </a:lnTo>
                  <a:cubicBezTo>
                    <a:pt x="326" y="5010"/>
                    <a:pt x="188" y="4872"/>
                    <a:pt x="188" y="4703"/>
                  </a:cubicBezTo>
                  <a:lnTo>
                    <a:pt x="188" y="1497"/>
                  </a:lnTo>
                  <a:cubicBezTo>
                    <a:pt x="188" y="1328"/>
                    <a:pt x="326" y="1190"/>
                    <a:pt x="495" y="1190"/>
                  </a:cubicBezTo>
                  <a:lnTo>
                    <a:pt x="2004" y="1190"/>
                  </a:lnTo>
                  <a:lnTo>
                    <a:pt x="2004" y="2420"/>
                  </a:lnTo>
                  <a:cubicBezTo>
                    <a:pt x="2004" y="2536"/>
                    <a:pt x="1940" y="2641"/>
                    <a:pt x="1837" y="2693"/>
                  </a:cubicBezTo>
                  <a:cubicBezTo>
                    <a:pt x="1764" y="2730"/>
                    <a:pt x="1696" y="2776"/>
                    <a:pt x="1635" y="2829"/>
                  </a:cubicBezTo>
                  <a:cubicBezTo>
                    <a:pt x="1371" y="3062"/>
                    <a:pt x="1315" y="3370"/>
                    <a:pt x="1303" y="3492"/>
                  </a:cubicBezTo>
                  <a:cubicBezTo>
                    <a:pt x="1303" y="3495"/>
                    <a:pt x="1303" y="3498"/>
                    <a:pt x="1303" y="3501"/>
                  </a:cubicBezTo>
                  <a:lnTo>
                    <a:pt x="1303" y="4002"/>
                  </a:lnTo>
                  <a:cubicBezTo>
                    <a:pt x="1303" y="4054"/>
                    <a:pt x="1345" y="4096"/>
                    <a:pt x="1396" y="4096"/>
                  </a:cubicBezTo>
                  <a:cubicBezTo>
                    <a:pt x="1448" y="4096"/>
                    <a:pt x="1490" y="4054"/>
                    <a:pt x="1490" y="4002"/>
                  </a:cubicBezTo>
                  <a:lnTo>
                    <a:pt x="1490" y="3505"/>
                  </a:lnTo>
                  <a:cubicBezTo>
                    <a:pt x="1501" y="3403"/>
                    <a:pt x="1548" y="3156"/>
                    <a:pt x="1759" y="2970"/>
                  </a:cubicBezTo>
                  <a:cubicBezTo>
                    <a:pt x="1808" y="2927"/>
                    <a:pt x="1863" y="2890"/>
                    <a:pt x="1921" y="2860"/>
                  </a:cubicBezTo>
                  <a:cubicBezTo>
                    <a:pt x="2088" y="2776"/>
                    <a:pt x="2192" y="2607"/>
                    <a:pt x="2192" y="2420"/>
                  </a:cubicBezTo>
                  <a:lnTo>
                    <a:pt x="2192" y="1190"/>
                  </a:lnTo>
                  <a:lnTo>
                    <a:pt x="5905" y="1190"/>
                  </a:lnTo>
                  <a:cubicBezTo>
                    <a:pt x="6074" y="1190"/>
                    <a:pt x="6212" y="1328"/>
                    <a:pt x="6212" y="1497"/>
                  </a:cubicBezTo>
                  <a:lnTo>
                    <a:pt x="6212" y="470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96">
              <a:extLst>
                <a:ext uri="{FF2B5EF4-FFF2-40B4-BE49-F238E27FC236}">
                  <a16:creationId xmlns:a16="http://schemas.microsoft.com/office/drawing/2014/main" id="{5F2FDA61-BCC7-4948-B848-E442220FCE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4363" y="2751138"/>
              <a:ext cx="523875" cy="522288"/>
            </a:xfrm>
            <a:custGeom>
              <a:avLst/>
              <a:gdLst>
                <a:gd name="T0" fmla="*/ 1397 w 2793"/>
                <a:gd name="T1" fmla="*/ 0 h 2793"/>
                <a:gd name="T2" fmla="*/ 0 w 2793"/>
                <a:gd name="T3" fmla="*/ 1396 h 2793"/>
                <a:gd name="T4" fmla="*/ 1397 w 2793"/>
                <a:gd name="T5" fmla="*/ 2793 h 2793"/>
                <a:gd name="T6" fmla="*/ 2793 w 2793"/>
                <a:gd name="T7" fmla="*/ 1396 h 2793"/>
                <a:gd name="T8" fmla="*/ 1397 w 2793"/>
                <a:gd name="T9" fmla="*/ 0 h 2793"/>
                <a:gd name="T10" fmla="*/ 1397 w 2793"/>
                <a:gd name="T11" fmla="*/ 2605 h 2793"/>
                <a:gd name="T12" fmla="*/ 188 w 2793"/>
                <a:gd name="T13" fmla="*/ 1396 h 2793"/>
                <a:gd name="T14" fmla="*/ 1397 w 2793"/>
                <a:gd name="T15" fmla="*/ 188 h 2793"/>
                <a:gd name="T16" fmla="*/ 2606 w 2793"/>
                <a:gd name="T17" fmla="*/ 1396 h 2793"/>
                <a:gd name="T18" fmla="*/ 1397 w 2793"/>
                <a:gd name="T19" fmla="*/ 2605 h 2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3" h="2793">
                  <a:moveTo>
                    <a:pt x="1397" y="0"/>
                  </a:moveTo>
                  <a:cubicBezTo>
                    <a:pt x="627" y="0"/>
                    <a:pt x="0" y="626"/>
                    <a:pt x="0" y="1396"/>
                  </a:cubicBezTo>
                  <a:cubicBezTo>
                    <a:pt x="0" y="2166"/>
                    <a:pt x="627" y="2793"/>
                    <a:pt x="1397" y="2793"/>
                  </a:cubicBezTo>
                  <a:cubicBezTo>
                    <a:pt x="2167" y="2793"/>
                    <a:pt x="2793" y="2166"/>
                    <a:pt x="2793" y="1396"/>
                  </a:cubicBezTo>
                  <a:cubicBezTo>
                    <a:pt x="2793" y="626"/>
                    <a:pt x="2167" y="0"/>
                    <a:pt x="1397" y="0"/>
                  </a:cubicBezTo>
                  <a:close/>
                  <a:moveTo>
                    <a:pt x="1397" y="2605"/>
                  </a:moveTo>
                  <a:cubicBezTo>
                    <a:pt x="731" y="2605"/>
                    <a:pt x="188" y="2063"/>
                    <a:pt x="188" y="1396"/>
                  </a:cubicBezTo>
                  <a:cubicBezTo>
                    <a:pt x="188" y="730"/>
                    <a:pt x="731" y="188"/>
                    <a:pt x="1397" y="188"/>
                  </a:cubicBezTo>
                  <a:cubicBezTo>
                    <a:pt x="2063" y="188"/>
                    <a:pt x="2606" y="730"/>
                    <a:pt x="2606" y="1396"/>
                  </a:cubicBezTo>
                  <a:cubicBezTo>
                    <a:pt x="2606" y="2063"/>
                    <a:pt x="2063" y="2605"/>
                    <a:pt x="1397" y="26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97">
              <a:extLst>
                <a:ext uri="{FF2B5EF4-FFF2-40B4-BE49-F238E27FC236}">
                  <a16:creationId xmlns:a16="http://schemas.microsoft.com/office/drawing/2014/main" id="{B8E9BE17-2EEE-48B0-8CC3-D2255E1749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800" y="2881313"/>
              <a:ext cx="381000" cy="293688"/>
            </a:xfrm>
            <a:custGeom>
              <a:avLst/>
              <a:gdLst>
                <a:gd name="T0" fmla="*/ 1940 w 2026"/>
                <a:gd name="T1" fmla="*/ 282 h 1570"/>
                <a:gd name="T2" fmla="*/ 1535 w 2026"/>
                <a:gd name="T3" fmla="*/ 9 h 1570"/>
                <a:gd name="T4" fmla="*/ 1013 w 2026"/>
                <a:gd name="T5" fmla="*/ 295 h 1570"/>
                <a:gd name="T6" fmla="*/ 491 w 2026"/>
                <a:gd name="T7" fmla="*/ 8 h 1570"/>
                <a:gd name="T8" fmla="*/ 86 w 2026"/>
                <a:gd name="T9" fmla="*/ 282 h 1570"/>
                <a:gd name="T10" fmla="*/ 240 w 2026"/>
                <a:gd name="T11" fmla="*/ 933 h 1570"/>
                <a:gd name="T12" fmla="*/ 968 w 2026"/>
                <a:gd name="T13" fmla="*/ 1555 h 1570"/>
                <a:gd name="T14" fmla="*/ 1058 w 2026"/>
                <a:gd name="T15" fmla="*/ 1555 h 1570"/>
                <a:gd name="T16" fmla="*/ 1786 w 2026"/>
                <a:gd name="T17" fmla="*/ 933 h 1570"/>
                <a:gd name="T18" fmla="*/ 1940 w 2026"/>
                <a:gd name="T19" fmla="*/ 282 h 1570"/>
                <a:gd name="T20" fmla="*/ 1643 w 2026"/>
                <a:gd name="T21" fmla="*/ 811 h 1570"/>
                <a:gd name="T22" fmla="*/ 1013 w 2026"/>
                <a:gd name="T23" fmla="*/ 1363 h 1570"/>
                <a:gd name="T24" fmla="*/ 383 w 2026"/>
                <a:gd name="T25" fmla="*/ 811 h 1570"/>
                <a:gd name="T26" fmla="*/ 258 w 2026"/>
                <a:gd name="T27" fmla="*/ 357 h 1570"/>
                <a:gd name="T28" fmla="*/ 499 w 2026"/>
                <a:gd name="T29" fmla="*/ 196 h 1570"/>
                <a:gd name="T30" fmla="*/ 512 w 2026"/>
                <a:gd name="T31" fmla="*/ 196 h 1570"/>
                <a:gd name="T32" fmla="*/ 930 w 2026"/>
                <a:gd name="T33" fmla="*/ 515 h 1570"/>
                <a:gd name="T34" fmla="*/ 1096 w 2026"/>
                <a:gd name="T35" fmla="*/ 515 h 1570"/>
                <a:gd name="T36" fmla="*/ 1527 w 2026"/>
                <a:gd name="T37" fmla="*/ 196 h 1570"/>
                <a:gd name="T38" fmla="*/ 1768 w 2026"/>
                <a:gd name="T39" fmla="*/ 357 h 1570"/>
                <a:gd name="T40" fmla="*/ 1643 w 2026"/>
                <a:gd name="T41" fmla="*/ 811 h 1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26" h="1570">
                  <a:moveTo>
                    <a:pt x="1940" y="282"/>
                  </a:moveTo>
                  <a:cubicBezTo>
                    <a:pt x="1870" y="121"/>
                    <a:pt x="1715" y="16"/>
                    <a:pt x="1535" y="9"/>
                  </a:cubicBezTo>
                  <a:cubicBezTo>
                    <a:pt x="1340" y="0"/>
                    <a:pt x="1155" y="103"/>
                    <a:pt x="1013" y="295"/>
                  </a:cubicBezTo>
                  <a:cubicBezTo>
                    <a:pt x="871" y="103"/>
                    <a:pt x="686" y="0"/>
                    <a:pt x="491" y="8"/>
                  </a:cubicBezTo>
                  <a:cubicBezTo>
                    <a:pt x="311" y="16"/>
                    <a:pt x="156" y="121"/>
                    <a:pt x="86" y="282"/>
                  </a:cubicBezTo>
                  <a:cubicBezTo>
                    <a:pt x="0" y="481"/>
                    <a:pt x="56" y="718"/>
                    <a:pt x="240" y="933"/>
                  </a:cubicBezTo>
                  <a:cubicBezTo>
                    <a:pt x="596" y="1348"/>
                    <a:pt x="953" y="1547"/>
                    <a:pt x="968" y="1555"/>
                  </a:cubicBezTo>
                  <a:cubicBezTo>
                    <a:pt x="996" y="1570"/>
                    <a:pt x="1030" y="1570"/>
                    <a:pt x="1058" y="1555"/>
                  </a:cubicBezTo>
                  <a:cubicBezTo>
                    <a:pt x="1073" y="1547"/>
                    <a:pt x="1430" y="1348"/>
                    <a:pt x="1786" y="933"/>
                  </a:cubicBezTo>
                  <a:cubicBezTo>
                    <a:pt x="1970" y="718"/>
                    <a:pt x="2026" y="481"/>
                    <a:pt x="1940" y="282"/>
                  </a:cubicBezTo>
                  <a:close/>
                  <a:moveTo>
                    <a:pt x="1643" y="811"/>
                  </a:moveTo>
                  <a:cubicBezTo>
                    <a:pt x="1382" y="1115"/>
                    <a:pt x="1117" y="1298"/>
                    <a:pt x="1013" y="1363"/>
                  </a:cubicBezTo>
                  <a:cubicBezTo>
                    <a:pt x="909" y="1298"/>
                    <a:pt x="644" y="1115"/>
                    <a:pt x="383" y="811"/>
                  </a:cubicBezTo>
                  <a:cubicBezTo>
                    <a:pt x="247" y="652"/>
                    <a:pt x="202" y="487"/>
                    <a:pt x="258" y="357"/>
                  </a:cubicBezTo>
                  <a:cubicBezTo>
                    <a:pt x="299" y="262"/>
                    <a:pt x="392" y="201"/>
                    <a:pt x="499" y="196"/>
                  </a:cubicBezTo>
                  <a:cubicBezTo>
                    <a:pt x="503" y="196"/>
                    <a:pt x="508" y="196"/>
                    <a:pt x="512" y="196"/>
                  </a:cubicBezTo>
                  <a:cubicBezTo>
                    <a:pt x="669" y="196"/>
                    <a:pt x="821" y="312"/>
                    <a:pt x="930" y="515"/>
                  </a:cubicBezTo>
                  <a:cubicBezTo>
                    <a:pt x="965" y="580"/>
                    <a:pt x="1061" y="580"/>
                    <a:pt x="1096" y="515"/>
                  </a:cubicBezTo>
                  <a:cubicBezTo>
                    <a:pt x="1209" y="306"/>
                    <a:pt x="1366" y="189"/>
                    <a:pt x="1527" y="196"/>
                  </a:cubicBezTo>
                  <a:cubicBezTo>
                    <a:pt x="1634" y="201"/>
                    <a:pt x="1727" y="262"/>
                    <a:pt x="1768" y="357"/>
                  </a:cubicBezTo>
                  <a:cubicBezTo>
                    <a:pt x="1824" y="487"/>
                    <a:pt x="1779" y="652"/>
                    <a:pt x="1643" y="81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98">
              <a:extLst>
                <a:ext uri="{FF2B5EF4-FFF2-40B4-BE49-F238E27FC236}">
                  <a16:creationId xmlns:a16="http://schemas.microsoft.com/office/drawing/2014/main" id="{F1EE3F03-64F4-42A2-8194-EA392DC8CC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5213" y="2657476"/>
              <a:ext cx="260350" cy="147638"/>
            </a:xfrm>
            <a:custGeom>
              <a:avLst/>
              <a:gdLst>
                <a:gd name="T0" fmla="*/ 1096 w 1390"/>
                <a:gd name="T1" fmla="*/ 0 h 789"/>
                <a:gd name="T2" fmla="*/ 295 w 1390"/>
                <a:gd name="T3" fmla="*/ 0 h 789"/>
                <a:gd name="T4" fmla="*/ 0 w 1390"/>
                <a:gd name="T5" fmla="*/ 294 h 789"/>
                <a:gd name="T6" fmla="*/ 0 w 1390"/>
                <a:gd name="T7" fmla="*/ 494 h 789"/>
                <a:gd name="T8" fmla="*/ 295 w 1390"/>
                <a:gd name="T9" fmla="*/ 789 h 789"/>
                <a:gd name="T10" fmla="*/ 1096 w 1390"/>
                <a:gd name="T11" fmla="*/ 789 h 789"/>
                <a:gd name="T12" fmla="*/ 1390 w 1390"/>
                <a:gd name="T13" fmla="*/ 494 h 789"/>
                <a:gd name="T14" fmla="*/ 1390 w 1390"/>
                <a:gd name="T15" fmla="*/ 294 h 789"/>
                <a:gd name="T16" fmla="*/ 1096 w 1390"/>
                <a:gd name="T17" fmla="*/ 0 h 789"/>
                <a:gd name="T18" fmla="*/ 1203 w 1390"/>
                <a:gd name="T19" fmla="*/ 494 h 789"/>
                <a:gd name="T20" fmla="*/ 1096 w 1390"/>
                <a:gd name="T21" fmla="*/ 601 h 789"/>
                <a:gd name="T22" fmla="*/ 295 w 1390"/>
                <a:gd name="T23" fmla="*/ 601 h 789"/>
                <a:gd name="T24" fmla="*/ 188 w 1390"/>
                <a:gd name="T25" fmla="*/ 494 h 789"/>
                <a:gd name="T26" fmla="*/ 188 w 1390"/>
                <a:gd name="T27" fmla="*/ 294 h 789"/>
                <a:gd name="T28" fmla="*/ 295 w 1390"/>
                <a:gd name="T29" fmla="*/ 188 h 789"/>
                <a:gd name="T30" fmla="*/ 1096 w 1390"/>
                <a:gd name="T31" fmla="*/ 188 h 789"/>
                <a:gd name="T32" fmla="*/ 1203 w 1390"/>
                <a:gd name="T33" fmla="*/ 294 h 789"/>
                <a:gd name="T34" fmla="*/ 1203 w 1390"/>
                <a:gd name="T35" fmla="*/ 494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90" h="789">
                  <a:moveTo>
                    <a:pt x="1096" y="0"/>
                  </a:moveTo>
                  <a:lnTo>
                    <a:pt x="295" y="0"/>
                  </a:lnTo>
                  <a:cubicBezTo>
                    <a:pt x="132" y="0"/>
                    <a:pt x="0" y="132"/>
                    <a:pt x="0" y="294"/>
                  </a:cubicBezTo>
                  <a:lnTo>
                    <a:pt x="0" y="494"/>
                  </a:lnTo>
                  <a:cubicBezTo>
                    <a:pt x="0" y="657"/>
                    <a:pt x="132" y="789"/>
                    <a:pt x="295" y="789"/>
                  </a:cubicBezTo>
                  <a:lnTo>
                    <a:pt x="1096" y="789"/>
                  </a:lnTo>
                  <a:cubicBezTo>
                    <a:pt x="1258" y="789"/>
                    <a:pt x="1390" y="657"/>
                    <a:pt x="1390" y="494"/>
                  </a:cubicBezTo>
                  <a:lnTo>
                    <a:pt x="1390" y="294"/>
                  </a:lnTo>
                  <a:cubicBezTo>
                    <a:pt x="1390" y="132"/>
                    <a:pt x="1258" y="0"/>
                    <a:pt x="1096" y="0"/>
                  </a:cubicBezTo>
                  <a:close/>
                  <a:moveTo>
                    <a:pt x="1203" y="494"/>
                  </a:moveTo>
                  <a:cubicBezTo>
                    <a:pt x="1203" y="553"/>
                    <a:pt x="1155" y="601"/>
                    <a:pt x="1096" y="601"/>
                  </a:cubicBezTo>
                  <a:lnTo>
                    <a:pt x="295" y="601"/>
                  </a:lnTo>
                  <a:cubicBezTo>
                    <a:pt x="236" y="601"/>
                    <a:pt x="188" y="553"/>
                    <a:pt x="188" y="494"/>
                  </a:cubicBezTo>
                  <a:lnTo>
                    <a:pt x="188" y="294"/>
                  </a:lnTo>
                  <a:cubicBezTo>
                    <a:pt x="188" y="235"/>
                    <a:pt x="236" y="188"/>
                    <a:pt x="295" y="188"/>
                  </a:cubicBezTo>
                  <a:lnTo>
                    <a:pt x="1096" y="188"/>
                  </a:lnTo>
                  <a:cubicBezTo>
                    <a:pt x="1155" y="188"/>
                    <a:pt x="1203" y="235"/>
                    <a:pt x="1203" y="294"/>
                  </a:cubicBezTo>
                  <a:lnTo>
                    <a:pt x="1203" y="49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99">
              <a:extLst>
                <a:ext uri="{FF2B5EF4-FFF2-40B4-BE49-F238E27FC236}">
                  <a16:creationId xmlns:a16="http://schemas.microsoft.com/office/drawing/2014/main" id="{64923AC7-D7FF-49AC-A0B4-7ABDBE86F4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8875" y="2938463"/>
              <a:ext cx="149225" cy="147638"/>
            </a:xfrm>
            <a:custGeom>
              <a:avLst/>
              <a:gdLst>
                <a:gd name="T0" fmla="*/ 395 w 789"/>
                <a:gd name="T1" fmla="*/ 0 h 789"/>
                <a:gd name="T2" fmla="*/ 0 w 789"/>
                <a:gd name="T3" fmla="*/ 394 h 789"/>
                <a:gd name="T4" fmla="*/ 395 w 789"/>
                <a:gd name="T5" fmla="*/ 789 h 789"/>
                <a:gd name="T6" fmla="*/ 789 w 789"/>
                <a:gd name="T7" fmla="*/ 394 h 789"/>
                <a:gd name="T8" fmla="*/ 395 w 789"/>
                <a:gd name="T9" fmla="*/ 0 h 789"/>
                <a:gd name="T10" fmla="*/ 395 w 789"/>
                <a:gd name="T11" fmla="*/ 601 h 789"/>
                <a:gd name="T12" fmla="*/ 188 w 789"/>
                <a:gd name="T13" fmla="*/ 394 h 789"/>
                <a:gd name="T14" fmla="*/ 395 w 789"/>
                <a:gd name="T15" fmla="*/ 188 h 789"/>
                <a:gd name="T16" fmla="*/ 601 w 789"/>
                <a:gd name="T17" fmla="*/ 394 h 789"/>
                <a:gd name="T18" fmla="*/ 395 w 789"/>
                <a:gd name="T19" fmla="*/ 601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9" h="789">
                  <a:moveTo>
                    <a:pt x="395" y="0"/>
                  </a:moveTo>
                  <a:cubicBezTo>
                    <a:pt x="177" y="0"/>
                    <a:pt x="0" y="177"/>
                    <a:pt x="0" y="394"/>
                  </a:cubicBezTo>
                  <a:cubicBezTo>
                    <a:pt x="0" y="612"/>
                    <a:pt x="177" y="789"/>
                    <a:pt x="395" y="789"/>
                  </a:cubicBezTo>
                  <a:cubicBezTo>
                    <a:pt x="612" y="789"/>
                    <a:pt x="789" y="612"/>
                    <a:pt x="789" y="394"/>
                  </a:cubicBezTo>
                  <a:cubicBezTo>
                    <a:pt x="789" y="177"/>
                    <a:pt x="612" y="0"/>
                    <a:pt x="395" y="0"/>
                  </a:cubicBezTo>
                  <a:close/>
                  <a:moveTo>
                    <a:pt x="395" y="601"/>
                  </a:moveTo>
                  <a:cubicBezTo>
                    <a:pt x="281" y="601"/>
                    <a:pt x="188" y="508"/>
                    <a:pt x="188" y="394"/>
                  </a:cubicBezTo>
                  <a:cubicBezTo>
                    <a:pt x="188" y="280"/>
                    <a:pt x="281" y="188"/>
                    <a:pt x="395" y="188"/>
                  </a:cubicBezTo>
                  <a:cubicBezTo>
                    <a:pt x="509" y="188"/>
                    <a:pt x="601" y="280"/>
                    <a:pt x="601" y="394"/>
                  </a:cubicBezTo>
                  <a:cubicBezTo>
                    <a:pt x="601" y="508"/>
                    <a:pt x="509" y="601"/>
                    <a:pt x="395" y="60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D3C8A8D6-957A-4056-899F-626F8A09468F}"/>
              </a:ext>
            </a:extLst>
          </p:cNvPr>
          <p:cNvGrpSpPr/>
          <p:nvPr/>
        </p:nvGrpSpPr>
        <p:grpSpPr>
          <a:xfrm>
            <a:off x="10174870" y="4285232"/>
            <a:ext cx="816746" cy="816746"/>
            <a:chOff x="10210382" y="4285232"/>
            <a:chExt cx="816746" cy="816746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BFEED3D5-73F2-4A23-A335-1D128E8EDD31}"/>
                </a:ext>
              </a:extLst>
            </p:cNvPr>
            <p:cNvSpPr/>
            <p:nvPr/>
          </p:nvSpPr>
          <p:spPr>
            <a:xfrm>
              <a:off x="10210382" y="4285232"/>
              <a:ext cx="816746" cy="816746"/>
            </a:xfrm>
            <a:prstGeom prst="ellipse">
              <a:avLst/>
            </a:prstGeom>
            <a:solidFill>
              <a:srgbClr val="A1A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FAD32DF0-F7CB-4939-8844-7828C4BE26FA}"/>
                </a:ext>
              </a:extLst>
            </p:cNvPr>
            <p:cNvGrpSpPr/>
            <p:nvPr/>
          </p:nvGrpSpPr>
          <p:grpSpPr>
            <a:xfrm>
              <a:off x="10397023" y="4461926"/>
              <a:ext cx="443464" cy="488781"/>
              <a:chOff x="1709738" y="2300288"/>
              <a:chExt cx="1087438" cy="1198563"/>
            </a:xfrm>
            <a:solidFill>
              <a:schemeClr val="bg1"/>
            </a:solidFill>
          </p:grpSpPr>
          <p:sp>
            <p:nvSpPr>
              <p:cNvPr id="80" name="Freeform 103">
                <a:extLst>
                  <a:ext uri="{FF2B5EF4-FFF2-40B4-BE49-F238E27FC236}">
                    <a16:creationId xmlns:a16="http://schemas.microsoft.com/office/drawing/2014/main" id="{014D149D-B2EB-409D-9419-123943D7C0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11438" y="2544763"/>
                <a:ext cx="111125" cy="241300"/>
              </a:xfrm>
              <a:custGeom>
                <a:avLst/>
                <a:gdLst>
                  <a:gd name="T0" fmla="*/ 495 w 589"/>
                  <a:gd name="T1" fmla="*/ 0 h 1294"/>
                  <a:gd name="T2" fmla="*/ 94 w 589"/>
                  <a:gd name="T3" fmla="*/ 0 h 1294"/>
                  <a:gd name="T4" fmla="*/ 0 w 589"/>
                  <a:gd name="T5" fmla="*/ 93 h 1294"/>
                  <a:gd name="T6" fmla="*/ 0 w 589"/>
                  <a:gd name="T7" fmla="*/ 1196 h 1294"/>
                  <a:gd name="T8" fmla="*/ 42 w 589"/>
                  <a:gd name="T9" fmla="*/ 1274 h 1294"/>
                  <a:gd name="T10" fmla="*/ 131 w 589"/>
                  <a:gd name="T11" fmla="*/ 1282 h 1294"/>
                  <a:gd name="T12" fmla="*/ 589 w 589"/>
                  <a:gd name="T13" fmla="*/ 695 h 1294"/>
                  <a:gd name="T14" fmla="*/ 589 w 589"/>
                  <a:gd name="T15" fmla="*/ 93 h 1294"/>
                  <a:gd name="T16" fmla="*/ 495 w 589"/>
                  <a:gd name="T17" fmla="*/ 0 h 1294"/>
                  <a:gd name="T18" fmla="*/ 401 w 589"/>
                  <a:gd name="T19" fmla="*/ 695 h 1294"/>
                  <a:gd name="T20" fmla="*/ 188 w 589"/>
                  <a:gd name="T21" fmla="*/ 1040 h 1294"/>
                  <a:gd name="T22" fmla="*/ 188 w 589"/>
                  <a:gd name="T23" fmla="*/ 187 h 1294"/>
                  <a:gd name="T24" fmla="*/ 401 w 589"/>
                  <a:gd name="T25" fmla="*/ 187 h 1294"/>
                  <a:gd name="T26" fmla="*/ 401 w 589"/>
                  <a:gd name="T27" fmla="*/ 695 h 1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9" h="1294">
                    <a:moveTo>
                      <a:pt x="495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3"/>
                    </a:cubicBezTo>
                    <a:lnTo>
                      <a:pt x="0" y="1196"/>
                    </a:lnTo>
                    <a:cubicBezTo>
                      <a:pt x="0" y="1227"/>
                      <a:pt x="16" y="1257"/>
                      <a:pt x="42" y="1274"/>
                    </a:cubicBezTo>
                    <a:cubicBezTo>
                      <a:pt x="69" y="1291"/>
                      <a:pt x="103" y="1294"/>
                      <a:pt x="131" y="1282"/>
                    </a:cubicBezTo>
                    <a:cubicBezTo>
                      <a:pt x="340" y="1191"/>
                      <a:pt x="589" y="1015"/>
                      <a:pt x="589" y="695"/>
                    </a:cubicBezTo>
                    <a:lnTo>
                      <a:pt x="589" y="93"/>
                    </a:lnTo>
                    <a:cubicBezTo>
                      <a:pt x="589" y="42"/>
                      <a:pt x="547" y="0"/>
                      <a:pt x="495" y="0"/>
                    </a:cubicBezTo>
                    <a:close/>
                    <a:moveTo>
                      <a:pt x="401" y="695"/>
                    </a:moveTo>
                    <a:cubicBezTo>
                      <a:pt x="401" y="833"/>
                      <a:pt x="329" y="948"/>
                      <a:pt x="188" y="1040"/>
                    </a:cubicBezTo>
                    <a:lnTo>
                      <a:pt x="188" y="187"/>
                    </a:lnTo>
                    <a:lnTo>
                      <a:pt x="401" y="187"/>
                    </a:lnTo>
                    <a:lnTo>
                      <a:pt x="401" y="69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" name="Freeform 104">
                <a:extLst>
                  <a:ext uri="{FF2B5EF4-FFF2-40B4-BE49-F238E27FC236}">
                    <a16:creationId xmlns:a16="http://schemas.microsoft.com/office/drawing/2014/main" id="{E22AB53A-1532-44C0-AB7C-DDCA81D612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09738" y="2300288"/>
                <a:ext cx="1087438" cy="1198563"/>
              </a:xfrm>
              <a:custGeom>
                <a:avLst/>
                <a:gdLst>
                  <a:gd name="T0" fmla="*/ 4519 w 5798"/>
                  <a:gd name="T1" fmla="*/ 902 h 6400"/>
                  <a:gd name="T2" fmla="*/ 3193 w 5798"/>
                  <a:gd name="T3" fmla="*/ 294 h 6400"/>
                  <a:gd name="T4" fmla="*/ 2605 w 5798"/>
                  <a:gd name="T5" fmla="*/ 294 h 6400"/>
                  <a:gd name="T6" fmla="*/ 1279 w 5798"/>
                  <a:gd name="T7" fmla="*/ 902 h 6400"/>
                  <a:gd name="T8" fmla="*/ 0 w 5798"/>
                  <a:gd name="T9" fmla="*/ 996 h 6400"/>
                  <a:gd name="T10" fmla="*/ 618 w 5798"/>
                  <a:gd name="T11" fmla="*/ 2882 h 6400"/>
                  <a:gd name="T12" fmla="*/ 2605 w 5798"/>
                  <a:gd name="T13" fmla="*/ 4070 h 6400"/>
                  <a:gd name="T14" fmla="*/ 1269 w 5798"/>
                  <a:gd name="T15" fmla="*/ 5916 h 6400"/>
                  <a:gd name="T16" fmla="*/ 1202 w 5798"/>
                  <a:gd name="T17" fmla="*/ 6306 h 6400"/>
                  <a:gd name="T18" fmla="*/ 4502 w 5798"/>
                  <a:gd name="T19" fmla="*/ 6400 h 6400"/>
                  <a:gd name="T20" fmla="*/ 4596 w 5798"/>
                  <a:gd name="T21" fmla="*/ 6005 h 6400"/>
                  <a:gd name="T22" fmla="*/ 3193 w 5798"/>
                  <a:gd name="T23" fmla="*/ 5264 h 6400"/>
                  <a:gd name="T24" fmla="*/ 4449 w 5798"/>
                  <a:gd name="T25" fmla="*/ 3088 h 6400"/>
                  <a:gd name="T26" fmla="*/ 4464 w 5798"/>
                  <a:gd name="T27" fmla="*/ 3088 h 6400"/>
                  <a:gd name="T28" fmla="*/ 5798 w 5798"/>
                  <a:gd name="T29" fmla="*/ 1998 h 6400"/>
                  <a:gd name="T30" fmla="*/ 5704 w 5798"/>
                  <a:gd name="T31" fmla="*/ 902 h 6400"/>
                  <a:gd name="T32" fmla="*/ 187 w 5798"/>
                  <a:gd name="T33" fmla="*/ 1998 h 6400"/>
                  <a:gd name="T34" fmla="*/ 1202 w 5798"/>
                  <a:gd name="T35" fmla="*/ 1090 h 6400"/>
                  <a:gd name="T36" fmla="*/ 1274 w 5798"/>
                  <a:gd name="T37" fmla="*/ 2889 h 6400"/>
                  <a:gd name="T38" fmla="*/ 2899 w 5798"/>
                  <a:gd name="T39" fmla="*/ 188 h 6400"/>
                  <a:gd name="T40" fmla="*/ 2899 w 5798"/>
                  <a:gd name="T41" fmla="*/ 401 h 6400"/>
                  <a:gd name="T42" fmla="*/ 2899 w 5798"/>
                  <a:gd name="T43" fmla="*/ 188 h 6400"/>
                  <a:gd name="T44" fmla="*/ 2899 w 5798"/>
                  <a:gd name="T45" fmla="*/ 589 h 6400"/>
                  <a:gd name="T46" fmla="*/ 3984 w 5798"/>
                  <a:gd name="T47" fmla="*/ 902 h 6400"/>
                  <a:gd name="T48" fmla="*/ 2753 w 5798"/>
                  <a:gd name="T49" fmla="*/ 550 h 6400"/>
                  <a:gd name="T50" fmla="*/ 3707 w 5798"/>
                  <a:gd name="T51" fmla="*/ 5912 h 6400"/>
                  <a:gd name="T52" fmla="*/ 3707 w 5798"/>
                  <a:gd name="T53" fmla="*/ 6099 h 6400"/>
                  <a:gd name="T54" fmla="*/ 4408 w 5798"/>
                  <a:gd name="T55" fmla="*/ 6212 h 6400"/>
                  <a:gd name="T56" fmla="*/ 1390 w 5798"/>
                  <a:gd name="T57" fmla="*/ 6099 h 6400"/>
                  <a:gd name="T58" fmla="*/ 3344 w 5798"/>
                  <a:gd name="T59" fmla="*/ 6005 h 6400"/>
                  <a:gd name="T60" fmla="*/ 1836 w 5798"/>
                  <a:gd name="T61" fmla="*/ 5912 h 6400"/>
                  <a:gd name="T62" fmla="*/ 3062 w 5798"/>
                  <a:gd name="T63" fmla="*/ 5398 h 6400"/>
                  <a:gd name="T64" fmla="*/ 2793 w 5798"/>
                  <a:gd name="T65" fmla="*/ 5210 h 6400"/>
                  <a:gd name="T66" fmla="*/ 2899 w 5798"/>
                  <a:gd name="T67" fmla="*/ 4095 h 6400"/>
                  <a:gd name="T68" fmla="*/ 3005 w 5798"/>
                  <a:gd name="T69" fmla="*/ 5210 h 6400"/>
                  <a:gd name="T70" fmla="*/ 4408 w 5798"/>
                  <a:gd name="T71" fmla="*/ 2398 h 6400"/>
                  <a:gd name="T72" fmla="*/ 1390 w 5798"/>
                  <a:gd name="T73" fmla="*/ 2398 h 6400"/>
                  <a:gd name="T74" fmla="*/ 4408 w 5798"/>
                  <a:gd name="T75" fmla="*/ 1090 h 6400"/>
                  <a:gd name="T76" fmla="*/ 5611 w 5798"/>
                  <a:gd name="T77" fmla="*/ 1998 h 6400"/>
                  <a:gd name="T78" fmla="*/ 4524 w 5798"/>
                  <a:gd name="T79" fmla="*/ 2889 h 6400"/>
                  <a:gd name="T80" fmla="*/ 4596 w 5798"/>
                  <a:gd name="T81" fmla="*/ 1090 h 6400"/>
                  <a:gd name="T82" fmla="*/ 5611 w 5798"/>
                  <a:gd name="T83" fmla="*/ 1998 h 6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798" h="6400">
                    <a:moveTo>
                      <a:pt x="5704" y="902"/>
                    </a:moveTo>
                    <a:lnTo>
                      <a:pt x="4519" y="902"/>
                    </a:lnTo>
                    <a:lnTo>
                      <a:pt x="3175" y="398"/>
                    </a:lnTo>
                    <a:cubicBezTo>
                      <a:pt x="3187" y="365"/>
                      <a:pt x="3193" y="331"/>
                      <a:pt x="3193" y="294"/>
                    </a:cubicBezTo>
                    <a:cubicBezTo>
                      <a:pt x="3193" y="132"/>
                      <a:pt x="3061" y="0"/>
                      <a:pt x="2899" y="0"/>
                    </a:cubicBezTo>
                    <a:cubicBezTo>
                      <a:pt x="2737" y="0"/>
                      <a:pt x="2605" y="132"/>
                      <a:pt x="2605" y="294"/>
                    </a:cubicBezTo>
                    <a:cubicBezTo>
                      <a:pt x="2605" y="331"/>
                      <a:pt x="2611" y="365"/>
                      <a:pt x="2623" y="398"/>
                    </a:cubicBezTo>
                    <a:lnTo>
                      <a:pt x="1279" y="902"/>
                    </a:lnTo>
                    <a:lnTo>
                      <a:pt x="94" y="902"/>
                    </a:lnTo>
                    <a:cubicBezTo>
                      <a:pt x="42" y="902"/>
                      <a:pt x="0" y="944"/>
                      <a:pt x="0" y="996"/>
                    </a:cubicBezTo>
                    <a:lnTo>
                      <a:pt x="0" y="1998"/>
                    </a:lnTo>
                    <a:cubicBezTo>
                      <a:pt x="0" y="2378"/>
                      <a:pt x="213" y="2684"/>
                      <a:pt x="618" y="2882"/>
                    </a:cubicBezTo>
                    <a:cubicBezTo>
                      <a:pt x="919" y="3030"/>
                      <a:pt x="1244" y="3077"/>
                      <a:pt x="1349" y="3089"/>
                    </a:cubicBezTo>
                    <a:cubicBezTo>
                      <a:pt x="1576" y="3595"/>
                      <a:pt x="2043" y="3971"/>
                      <a:pt x="2605" y="4070"/>
                    </a:cubicBezTo>
                    <a:lnTo>
                      <a:pt x="2605" y="5264"/>
                    </a:lnTo>
                    <a:cubicBezTo>
                      <a:pt x="2208" y="5631"/>
                      <a:pt x="1278" y="5913"/>
                      <a:pt x="1269" y="5916"/>
                    </a:cubicBezTo>
                    <a:cubicBezTo>
                      <a:pt x="1230" y="5928"/>
                      <a:pt x="1202" y="5964"/>
                      <a:pt x="1202" y="6005"/>
                    </a:cubicBezTo>
                    <a:lnTo>
                      <a:pt x="1202" y="6306"/>
                    </a:lnTo>
                    <a:cubicBezTo>
                      <a:pt x="1202" y="6358"/>
                      <a:pt x="1244" y="6400"/>
                      <a:pt x="1296" y="6400"/>
                    </a:cubicBezTo>
                    <a:lnTo>
                      <a:pt x="4502" y="6400"/>
                    </a:lnTo>
                    <a:cubicBezTo>
                      <a:pt x="4554" y="6400"/>
                      <a:pt x="4596" y="6358"/>
                      <a:pt x="4596" y="6306"/>
                    </a:cubicBezTo>
                    <a:lnTo>
                      <a:pt x="4596" y="6005"/>
                    </a:lnTo>
                    <a:cubicBezTo>
                      <a:pt x="4596" y="5964"/>
                      <a:pt x="4568" y="5928"/>
                      <a:pt x="4529" y="5916"/>
                    </a:cubicBezTo>
                    <a:cubicBezTo>
                      <a:pt x="4520" y="5913"/>
                      <a:pt x="3590" y="5631"/>
                      <a:pt x="3193" y="5264"/>
                    </a:cubicBezTo>
                    <a:lnTo>
                      <a:pt x="3193" y="4070"/>
                    </a:lnTo>
                    <a:cubicBezTo>
                      <a:pt x="3755" y="3971"/>
                      <a:pt x="4223" y="3595"/>
                      <a:pt x="4449" y="3088"/>
                    </a:cubicBezTo>
                    <a:cubicBezTo>
                      <a:pt x="4450" y="3088"/>
                      <a:pt x="4451" y="3088"/>
                      <a:pt x="4452" y="3088"/>
                    </a:cubicBezTo>
                    <a:cubicBezTo>
                      <a:pt x="4456" y="3088"/>
                      <a:pt x="4460" y="3088"/>
                      <a:pt x="4464" y="3088"/>
                    </a:cubicBezTo>
                    <a:cubicBezTo>
                      <a:pt x="4590" y="3072"/>
                      <a:pt x="4915" y="3019"/>
                      <a:pt x="5211" y="2867"/>
                    </a:cubicBezTo>
                    <a:cubicBezTo>
                      <a:pt x="5595" y="2668"/>
                      <a:pt x="5798" y="2368"/>
                      <a:pt x="5798" y="1998"/>
                    </a:cubicBezTo>
                    <a:lnTo>
                      <a:pt x="5798" y="996"/>
                    </a:lnTo>
                    <a:cubicBezTo>
                      <a:pt x="5798" y="944"/>
                      <a:pt x="5756" y="902"/>
                      <a:pt x="5704" y="902"/>
                    </a:cubicBezTo>
                    <a:close/>
                    <a:moveTo>
                      <a:pt x="700" y="2713"/>
                    </a:moveTo>
                    <a:cubicBezTo>
                      <a:pt x="360" y="2547"/>
                      <a:pt x="187" y="2306"/>
                      <a:pt x="187" y="1998"/>
                    </a:cubicBezTo>
                    <a:lnTo>
                      <a:pt x="187" y="1090"/>
                    </a:lnTo>
                    <a:lnTo>
                      <a:pt x="1202" y="1090"/>
                    </a:lnTo>
                    <a:lnTo>
                      <a:pt x="1202" y="2398"/>
                    </a:lnTo>
                    <a:cubicBezTo>
                      <a:pt x="1202" y="2569"/>
                      <a:pt x="1227" y="2734"/>
                      <a:pt x="1274" y="2889"/>
                    </a:cubicBezTo>
                    <a:cubicBezTo>
                      <a:pt x="1137" y="2867"/>
                      <a:pt x="912" y="2817"/>
                      <a:pt x="700" y="2713"/>
                    </a:cubicBezTo>
                    <a:close/>
                    <a:moveTo>
                      <a:pt x="2899" y="188"/>
                    </a:moveTo>
                    <a:cubicBezTo>
                      <a:pt x="2958" y="188"/>
                      <a:pt x="3005" y="236"/>
                      <a:pt x="3005" y="294"/>
                    </a:cubicBezTo>
                    <a:cubicBezTo>
                      <a:pt x="3005" y="353"/>
                      <a:pt x="2958" y="401"/>
                      <a:pt x="2899" y="401"/>
                    </a:cubicBezTo>
                    <a:cubicBezTo>
                      <a:pt x="2840" y="401"/>
                      <a:pt x="2793" y="353"/>
                      <a:pt x="2793" y="294"/>
                    </a:cubicBezTo>
                    <a:cubicBezTo>
                      <a:pt x="2793" y="236"/>
                      <a:pt x="2840" y="188"/>
                      <a:pt x="2899" y="188"/>
                    </a:cubicBezTo>
                    <a:close/>
                    <a:moveTo>
                      <a:pt x="2753" y="550"/>
                    </a:moveTo>
                    <a:cubicBezTo>
                      <a:pt x="2796" y="574"/>
                      <a:pt x="2846" y="589"/>
                      <a:pt x="2899" y="589"/>
                    </a:cubicBezTo>
                    <a:cubicBezTo>
                      <a:pt x="2952" y="589"/>
                      <a:pt x="3002" y="574"/>
                      <a:pt x="3045" y="550"/>
                    </a:cubicBezTo>
                    <a:lnTo>
                      <a:pt x="3984" y="902"/>
                    </a:lnTo>
                    <a:lnTo>
                      <a:pt x="1814" y="902"/>
                    </a:lnTo>
                    <a:lnTo>
                      <a:pt x="2753" y="550"/>
                    </a:lnTo>
                    <a:close/>
                    <a:moveTo>
                      <a:pt x="3962" y="5912"/>
                    </a:moveTo>
                    <a:lnTo>
                      <a:pt x="3707" y="5912"/>
                    </a:lnTo>
                    <a:cubicBezTo>
                      <a:pt x="3655" y="5912"/>
                      <a:pt x="3613" y="5954"/>
                      <a:pt x="3613" y="6005"/>
                    </a:cubicBezTo>
                    <a:cubicBezTo>
                      <a:pt x="3613" y="6057"/>
                      <a:pt x="3655" y="6099"/>
                      <a:pt x="3707" y="6099"/>
                    </a:cubicBezTo>
                    <a:lnTo>
                      <a:pt x="4408" y="6099"/>
                    </a:lnTo>
                    <a:lnTo>
                      <a:pt x="4408" y="6212"/>
                    </a:lnTo>
                    <a:lnTo>
                      <a:pt x="1390" y="6212"/>
                    </a:lnTo>
                    <a:lnTo>
                      <a:pt x="1390" y="6099"/>
                    </a:lnTo>
                    <a:lnTo>
                      <a:pt x="3250" y="6099"/>
                    </a:lnTo>
                    <a:cubicBezTo>
                      <a:pt x="3302" y="6099"/>
                      <a:pt x="3344" y="6057"/>
                      <a:pt x="3344" y="6005"/>
                    </a:cubicBezTo>
                    <a:cubicBezTo>
                      <a:pt x="3344" y="5954"/>
                      <a:pt x="3302" y="5912"/>
                      <a:pt x="3250" y="5912"/>
                    </a:cubicBezTo>
                    <a:lnTo>
                      <a:pt x="1836" y="5912"/>
                    </a:lnTo>
                    <a:cubicBezTo>
                      <a:pt x="2141" y="5787"/>
                      <a:pt x="2511" y="5608"/>
                      <a:pt x="2737" y="5398"/>
                    </a:cubicBezTo>
                    <a:lnTo>
                      <a:pt x="3062" y="5398"/>
                    </a:lnTo>
                    <a:cubicBezTo>
                      <a:pt x="3287" y="5608"/>
                      <a:pt x="3657" y="5787"/>
                      <a:pt x="3962" y="5912"/>
                    </a:cubicBezTo>
                    <a:close/>
                    <a:moveTo>
                      <a:pt x="2793" y="5210"/>
                    </a:moveTo>
                    <a:lnTo>
                      <a:pt x="2793" y="4092"/>
                    </a:lnTo>
                    <a:cubicBezTo>
                      <a:pt x="2828" y="4094"/>
                      <a:pt x="2863" y="4095"/>
                      <a:pt x="2899" y="4095"/>
                    </a:cubicBezTo>
                    <a:cubicBezTo>
                      <a:pt x="2935" y="4095"/>
                      <a:pt x="2970" y="4094"/>
                      <a:pt x="3005" y="4092"/>
                    </a:cubicBezTo>
                    <a:lnTo>
                      <a:pt x="3005" y="5210"/>
                    </a:lnTo>
                    <a:lnTo>
                      <a:pt x="2793" y="5210"/>
                    </a:lnTo>
                    <a:close/>
                    <a:moveTo>
                      <a:pt x="4408" y="2398"/>
                    </a:moveTo>
                    <a:cubicBezTo>
                      <a:pt x="4408" y="3231"/>
                      <a:pt x="3731" y="3908"/>
                      <a:pt x="2899" y="3908"/>
                    </a:cubicBezTo>
                    <a:cubicBezTo>
                      <a:pt x="2067" y="3908"/>
                      <a:pt x="1390" y="3231"/>
                      <a:pt x="1390" y="2398"/>
                    </a:cubicBezTo>
                    <a:lnTo>
                      <a:pt x="1390" y="1090"/>
                    </a:lnTo>
                    <a:lnTo>
                      <a:pt x="4408" y="1090"/>
                    </a:lnTo>
                    <a:lnTo>
                      <a:pt x="4408" y="2398"/>
                    </a:lnTo>
                    <a:close/>
                    <a:moveTo>
                      <a:pt x="5611" y="1998"/>
                    </a:moveTo>
                    <a:cubicBezTo>
                      <a:pt x="5611" y="2297"/>
                      <a:pt x="5447" y="2533"/>
                      <a:pt x="5125" y="2700"/>
                    </a:cubicBezTo>
                    <a:cubicBezTo>
                      <a:pt x="4906" y="2812"/>
                      <a:pt x="4668" y="2865"/>
                      <a:pt x="4524" y="2889"/>
                    </a:cubicBezTo>
                    <a:cubicBezTo>
                      <a:pt x="4571" y="2734"/>
                      <a:pt x="4596" y="2569"/>
                      <a:pt x="4596" y="2398"/>
                    </a:cubicBezTo>
                    <a:lnTo>
                      <a:pt x="4596" y="1090"/>
                    </a:lnTo>
                    <a:lnTo>
                      <a:pt x="5611" y="1090"/>
                    </a:lnTo>
                    <a:lnTo>
                      <a:pt x="5611" y="199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" name="Freeform 105">
                <a:extLst>
                  <a:ext uri="{FF2B5EF4-FFF2-40B4-BE49-F238E27FC236}">
                    <a16:creationId xmlns:a16="http://schemas.microsoft.com/office/drawing/2014/main" id="{B5E33734-F583-460C-9592-028F35399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4351" y="2544763"/>
                <a:ext cx="111125" cy="244475"/>
              </a:xfrm>
              <a:custGeom>
                <a:avLst/>
                <a:gdLst>
                  <a:gd name="T0" fmla="*/ 495 w 589"/>
                  <a:gd name="T1" fmla="*/ 0 h 1308"/>
                  <a:gd name="T2" fmla="*/ 94 w 589"/>
                  <a:gd name="T3" fmla="*/ 0 h 1308"/>
                  <a:gd name="T4" fmla="*/ 0 w 589"/>
                  <a:gd name="T5" fmla="*/ 93 h 1308"/>
                  <a:gd name="T6" fmla="*/ 0 w 589"/>
                  <a:gd name="T7" fmla="*/ 695 h 1308"/>
                  <a:gd name="T8" fmla="*/ 458 w 589"/>
                  <a:gd name="T9" fmla="*/ 1282 h 1308"/>
                  <a:gd name="T10" fmla="*/ 589 w 589"/>
                  <a:gd name="T11" fmla="*/ 1196 h 1308"/>
                  <a:gd name="T12" fmla="*/ 589 w 589"/>
                  <a:gd name="T13" fmla="*/ 93 h 1308"/>
                  <a:gd name="T14" fmla="*/ 495 w 589"/>
                  <a:gd name="T15" fmla="*/ 0 h 1308"/>
                  <a:gd name="T16" fmla="*/ 401 w 589"/>
                  <a:gd name="T17" fmla="*/ 1040 h 1308"/>
                  <a:gd name="T18" fmla="*/ 188 w 589"/>
                  <a:gd name="T19" fmla="*/ 695 h 1308"/>
                  <a:gd name="T20" fmla="*/ 188 w 589"/>
                  <a:gd name="T21" fmla="*/ 187 h 1308"/>
                  <a:gd name="T22" fmla="*/ 401 w 589"/>
                  <a:gd name="T23" fmla="*/ 187 h 1308"/>
                  <a:gd name="T24" fmla="*/ 401 w 589"/>
                  <a:gd name="T25" fmla="*/ 1040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9" h="1308">
                    <a:moveTo>
                      <a:pt x="495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3"/>
                    </a:cubicBezTo>
                    <a:lnTo>
                      <a:pt x="0" y="695"/>
                    </a:lnTo>
                    <a:cubicBezTo>
                      <a:pt x="0" y="1015"/>
                      <a:pt x="249" y="1191"/>
                      <a:pt x="458" y="1282"/>
                    </a:cubicBezTo>
                    <a:cubicBezTo>
                      <a:pt x="519" y="1308"/>
                      <a:pt x="589" y="1262"/>
                      <a:pt x="589" y="1196"/>
                    </a:cubicBezTo>
                    <a:lnTo>
                      <a:pt x="589" y="93"/>
                    </a:lnTo>
                    <a:cubicBezTo>
                      <a:pt x="589" y="42"/>
                      <a:pt x="547" y="0"/>
                      <a:pt x="495" y="0"/>
                    </a:cubicBezTo>
                    <a:close/>
                    <a:moveTo>
                      <a:pt x="401" y="1040"/>
                    </a:moveTo>
                    <a:cubicBezTo>
                      <a:pt x="260" y="948"/>
                      <a:pt x="188" y="833"/>
                      <a:pt x="188" y="695"/>
                    </a:cubicBezTo>
                    <a:lnTo>
                      <a:pt x="188" y="187"/>
                    </a:lnTo>
                    <a:lnTo>
                      <a:pt x="401" y="187"/>
                    </a:lnTo>
                    <a:lnTo>
                      <a:pt x="401" y="10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" name="Freeform 106">
                <a:extLst>
                  <a:ext uri="{FF2B5EF4-FFF2-40B4-BE49-F238E27FC236}">
                    <a16:creationId xmlns:a16="http://schemas.microsoft.com/office/drawing/2014/main" id="{3855288E-287B-4103-9F97-5143C004D7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63751" y="2605088"/>
                <a:ext cx="379413" cy="293688"/>
              </a:xfrm>
              <a:custGeom>
                <a:avLst/>
                <a:gdLst>
                  <a:gd name="T0" fmla="*/ 1940 w 2026"/>
                  <a:gd name="T1" fmla="*/ 282 h 1570"/>
                  <a:gd name="T2" fmla="*/ 1535 w 2026"/>
                  <a:gd name="T3" fmla="*/ 8 h 1570"/>
                  <a:gd name="T4" fmla="*/ 1013 w 2026"/>
                  <a:gd name="T5" fmla="*/ 295 h 1570"/>
                  <a:gd name="T6" fmla="*/ 491 w 2026"/>
                  <a:gd name="T7" fmla="*/ 8 h 1570"/>
                  <a:gd name="T8" fmla="*/ 86 w 2026"/>
                  <a:gd name="T9" fmla="*/ 282 h 1570"/>
                  <a:gd name="T10" fmla="*/ 240 w 2026"/>
                  <a:gd name="T11" fmla="*/ 933 h 1570"/>
                  <a:gd name="T12" fmla="*/ 968 w 2026"/>
                  <a:gd name="T13" fmla="*/ 1555 h 1570"/>
                  <a:gd name="T14" fmla="*/ 1058 w 2026"/>
                  <a:gd name="T15" fmla="*/ 1555 h 1570"/>
                  <a:gd name="T16" fmla="*/ 1786 w 2026"/>
                  <a:gd name="T17" fmla="*/ 933 h 1570"/>
                  <a:gd name="T18" fmla="*/ 1940 w 2026"/>
                  <a:gd name="T19" fmla="*/ 282 h 1570"/>
                  <a:gd name="T20" fmla="*/ 1643 w 2026"/>
                  <a:gd name="T21" fmla="*/ 811 h 1570"/>
                  <a:gd name="T22" fmla="*/ 1013 w 2026"/>
                  <a:gd name="T23" fmla="*/ 1363 h 1570"/>
                  <a:gd name="T24" fmla="*/ 383 w 2026"/>
                  <a:gd name="T25" fmla="*/ 811 h 1570"/>
                  <a:gd name="T26" fmla="*/ 258 w 2026"/>
                  <a:gd name="T27" fmla="*/ 357 h 1570"/>
                  <a:gd name="T28" fmla="*/ 499 w 2026"/>
                  <a:gd name="T29" fmla="*/ 196 h 1570"/>
                  <a:gd name="T30" fmla="*/ 512 w 2026"/>
                  <a:gd name="T31" fmla="*/ 196 h 1570"/>
                  <a:gd name="T32" fmla="*/ 930 w 2026"/>
                  <a:gd name="T33" fmla="*/ 515 h 1570"/>
                  <a:gd name="T34" fmla="*/ 1096 w 2026"/>
                  <a:gd name="T35" fmla="*/ 515 h 1570"/>
                  <a:gd name="T36" fmla="*/ 1527 w 2026"/>
                  <a:gd name="T37" fmla="*/ 196 h 1570"/>
                  <a:gd name="T38" fmla="*/ 1768 w 2026"/>
                  <a:gd name="T39" fmla="*/ 357 h 1570"/>
                  <a:gd name="T40" fmla="*/ 1643 w 2026"/>
                  <a:gd name="T41" fmla="*/ 811 h 1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26" h="1570">
                    <a:moveTo>
                      <a:pt x="1940" y="282"/>
                    </a:moveTo>
                    <a:cubicBezTo>
                      <a:pt x="1870" y="121"/>
                      <a:pt x="1715" y="16"/>
                      <a:pt x="1535" y="8"/>
                    </a:cubicBezTo>
                    <a:cubicBezTo>
                      <a:pt x="1340" y="0"/>
                      <a:pt x="1155" y="103"/>
                      <a:pt x="1013" y="295"/>
                    </a:cubicBezTo>
                    <a:cubicBezTo>
                      <a:pt x="871" y="103"/>
                      <a:pt x="686" y="0"/>
                      <a:pt x="491" y="8"/>
                    </a:cubicBezTo>
                    <a:cubicBezTo>
                      <a:pt x="311" y="16"/>
                      <a:pt x="156" y="121"/>
                      <a:pt x="86" y="282"/>
                    </a:cubicBezTo>
                    <a:cubicBezTo>
                      <a:pt x="0" y="481"/>
                      <a:pt x="56" y="718"/>
                      <a:pt x="240" y="933"/>
                    </a:cubicBezTo>
                    <a:cubicBezTo>
                      <a:pt x="596" y="1348"/>
                      <a:pt x="953" y="1547"/>
                      <a:pt x="968" y="1555"/>
                    </a:cubicBezTo>
                    <a:cubicBezTo>
                      <a:pt x="996" y="1570"/>
                      <a:pt x="1030" y="1570"/>
                      <a:pt x="1058" y="1555"/>
                    </a:cubicBezTo>
                    <a:cubicBezTo>
                      <a:pt x="1073" y="1547"/>
                      <a:pt x="1430" y="1348"/>
                      <a:pt x="1786" y="933"/>
                    </a:cubicBezTo>
                    <a:cubicBezTo>
                      <a:pt x="1970" y="718"/>
                      <a:pt x="2026" y="481"/>
                      <a:pt x="1940" y="282"/>
                    </a:cubicBezTo>
                    <a:close/>
                    <a:moveTo>
                      <a:pt x="1643" y="811"/>
                    </a:moveTo>
                    <a:cubicBezTo>
                      <a:pt x="1382" y="1115"/>
                      <a:pt x="1117" y="1298"/>
                      <a:pt x="1013" y="1363"/>
                    </a:cubicBezTo>
                    <a:cubicBezTo>
                      <a:pt x="909" y="1298"/>
                      <a:pt x="644" y="1115"/>
                      <a:pt x="383" y="811"/>
                    </a:cubicBezTo>
                    <a:cubicBezTo>
                      <a:pt x="247" y="652"/>
                      <a:pt x="202" y="487"/>
                      <a:pt x="258" y="357"/>
                    </a:cubicBezTo>
                    <a:cubicBezTo>
                      <a:pt x="299" y="262"/>
                      <a:pt x="392" y="201"/>
                      <a:pt x="499" y="196"/>
                    </a:cubicBezTo>
                    <a:cubicBezTo>
                      <a:pt x="503" y="196"/>
                      <a:pt x="508" y="196"/>
                      <a:pt x="512" y="196"/>
                    </a:cubicBezTo>
                    <a:cubicBezTo>
                      <a:pt x="669" y="196"/>
                      <a:pt x="821" y="312"/>
                      <a:pt x="930" y="515"/>
                    </a:cubicBezTo>
                    <a:cubicBezTo>
                      <a:pt x="965" y="580"/>
                      <a:pt x="1061" y="580"/>
                      <a:pt x="1096" y="515"/>
                    </a:cubicBezTo>
                    <a:cubicBezTo>
                      <a:pt x="1209" y="306"/>
                      <a:pt x="1366" y="189"/>
                      <a:pt x="1527" y="196"/>
                    </a:cubicBezTo>
                    <a:cubicBezTo>
                      <a:pt x="1634" y="201"/>
                      <a:pt x="1727" y="262"/>
                      <a:pt x="1768" y="357"/>
                    </a:cubicBezTo>
                    <a:cubicBezTo>
                      <a:pt x="1824" y="487"/>
                      <a:pt x="1779" y="652"/>
                      <a:pt x="1643" y="81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B6DA35BA-0F35-4774-A7CF-D15612EBDF5C}"/>
              </a:ext>
            </a:extLst>
          </p:cNvPr>
          <p:cNvGrpSpPr/>
          <p:nvPr/>
        </p:nvGrpSpPr>
        <p:grpSpPr>
          <a:xfrm>
            <a:off x="1566006" y="1939516"/>
            <a:ext cx="490076" cy="488781"/>
            <a:chOff x="3343275" y="2300288"/>
            <a:chExt cx="1201738" cy="1198563"/>
          </a:xfrm>
          <a:solidFill>
            <a:schemeClr val="bg1"/>
          </a:solidFill>
        </p:grpSpPr>
        <p:sp>
          <p:nvSpPr>
            <p:cNvPr id="85" name="Freeform 110">
              <a:extLst>
                <a:ext uri="{FF2B5EF4-FFF2-40B4-BE49-F238E27FC236}">
                  <a16:creationId xmlns:a16="http://schemas.microsoft.com/office/drawing/2014/main" id="{29B694B2-6F61-4E75-B125-06857E2660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81413" y="2657476"/>
              <a:ext cx="561975" cy="466725"/>
            </a:xfrm>
            <a:custGeom>
              <a:avLst/>
              <a:gdLst>
                <a:gd name="T0" fmla="*/ 2699 w 2993"/>
                <a:gd name="T1" fmla="*/ 701 h 2492"/>
                <a:gd name="T2" fmla="*/ 1791 w 2993"/>
                <a:gd name="T3" fmla="*/ 494 h 2492"/>
                <a:gd name="T4" fmla="*/ 1196 w 2993"/>
                <a:gd name="T5" fmla="*/ 0 h 2492"/>
                <a:gd name="T6" fmla="*/ 1102 w 2993"/>
                <a:gd name="T7" fmla="*/ 695 h 2492"/>
                <a:gd name="T8" fmla="*/ 789 w 2993"/>
                <a:gd name="T9" fmla="*/ 701 h 2492"/>
                <a:gd name="T10" fmla="*/ 695 w 2993"/>
                <a:gd name="T11" fmla="*/ 501 h 2492"/>
                <a:gd name="T12" fmla="*/ 0 w 2993"/>
                <a:gd name="T13" fmla="*/ 595 h 2492"/>
                <a:gd name="T14" fmla="*/ 93 w 2993"/>
                <a:gd name="T15" fmla="*/ 2492 h 2492"/>
                <a:gd name="T16" fmla="*/ 789 w 2993"/>
                <a:gd name="T17" fmla="*/ 2398 h 2492"/>
                <a:gd name="T18" fmla="*/ 1057 w 2993"/>
                <a:gd name="T19" fmla="*/ 2292 h 2492"/>
                <a:gd name="T20" fmla="*/ 1296 w 2993"/>
                <a:gd name="T21" fmla="*/ 2492 h 2492"/>
                <a:gd name="T22" fmla="*/ 2792 w 2993"/>
                <a:gd name="T23" fmla="*/ 2198 h 2492"/>
                <a:gd name="T24" fmla="*/ 2893 w 2993"/>
                <a:gd name="T25" fmla="*/ 1797 h 2492"/>
                <a:gd name="T26" fmla="*/ 2993 w 2993"/>
                <a:gd name="T27" fmla="*/ 1396 h 2492"/>
                <a:gd name="T28" fmla="*/ 2993 w 2993"/>
                <a:gd name="T29" fmla="*/ 995 h 2492"/>
                <a:gd name="T30" fmla="*/ 187 w 2993"/>
                <a:gd name="T31" fmla="*/ 2304 h 2492"/>
                <a:gd name="T32" fmla="*/ 601 w 2993"/>
                <a:gd name="T33" fmla="*/ 689 h 2492"/>
                <a:gd name="T34" fmla="*/ 2398 w 2993"/>
                <a:gd name="T35" fmla="*/ 1290 h 2492"/>
                <a:gd name="T36" fmla="*/ 2805 w 2993"/>
                <a:gd name="T37" fmla="*/ 1396 h 2492"/>
                <a:gd name="T38" fmla="*/ 2398 w 2993"/>
                <a:gd name="T39" fmla="*/ 1503 h 2492"/>
                <a:gd name="T40" fmla="*/ 2398 w 2993"/>
                <a:gd name="T41" fmla="*/ 1691 h 2492"/>
                <a:gd name="T42" fmla="*/ 2705 w 2993"/>
                <a:gd name="T43" fmla="*/ 1797 h 2492"/>
                <a:gd name="T44" fmla="*/ 2398 w 2993"/>
                <a:gd name="T45" fmla="*/ 1903 h 2492"/>
                <a:gd name="T46" fmla="*/ 2398 w 2993"/>
                <a:gd name="T47" fmla="*/ 2091 h 2492"/>
                <a:gd name="T48" fmla="*/ 2605 w 2993"/>
                <a:gd name="T49" fmla="*/ 2198 h 2492"/>
                <a:gd name="T50" fmla="*/ 1335 w 2993"/>
                <a:gd name="T51" fmla="*/ 2304 h 2492"/>
                <a:gd name="T52" fmla="*/ 1095 w 2993"/>
                <a:gd name="T53" fmla="*/ 2104 h 2492"/>
                <a:gd name="T54" fmla="*/ 789 w 2993"/>
                <a:gd name="T55" fmla="*/ 889 h 2492"/>
                <a:gd name="T56" fmla="*/ 1290 w 2993"/>
                <a:gd name="T57" fmla="*/ 695 h 2492"/>
                <a:gd name="T58" fmla="*/ 1296 w 2993"/>
                <a:gd name="T59" fmla="*/ 188 h 2492"/>
                <a:gd name="T60" fmla="*/ 1603 w 2993"/>
                <a:gd name="T61" fmla="*/ 795 h 2492"/>
                <a:gd name="T62" fmla="*/ 2699 w 2993"/>
                <a:gd name="T63" fmla="*/ 889 h 2492"/>
                <a:gd name="T64" fmla="*/ 2699 w 2993"/>
                <a:gd name="T65" fmla="*/ 1102 h 2492"/>
                <a:gd name="T66" fmla="*/ 2304 w 2993"/>
                <a:gd name="T67" fmla="*/ 1196 h 2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93" h="2492">
                  <a:moveTo>
                    <a:pt x="2993" y="995"/>
                  </a:moveTo>
                  <a:cubicBezTo>
                    <a:pt x="2993" y="833"/>
                    <a:pt x="2861" y="701"/>
                    <a:pt x="2699" y="701"/>
                  </a:cubicBezTo>
                  <a:lnTo>
                    <a:pt x="1791" y="701"/>
                  </a:lnTo>
                  <a:lnTo>
                    <a:pt x="1791" y="494"/>
                  </a:lnTo>
                  <a:cubicBezTo>
                    <a:pt x="1791" y="222"/>
                    <a:pt x="1569" y="0"/>
                    <a:pt x="1296" y="0"/>
                  </a:cubicBezTo>
                  <a:lnTo>
                    <a:pt x="1196" y="0"/>
                  </a:lnTo>
                  <a:cubicBezTo>
                    <a:pt x="1144" y="0"/>
                    <a:pt x="1102" y="42"/>
                    <a:pt x="1102" y="94"/>
                  </a:cubicBezTo>
                  <a:lnTo>
                    <a:pt x="1102" y="695"/>
                  </a:lnTo>
                  <a:cubicBezTo>
                    <a:pt x="1102" y="698"/>
                    <a:pt x="1099" y="701"/>
                    <a:pt x="1096" y="701"/>
                  </a:cubicBezTo>
                  <a:lnTo>
                    <a:pt x="789" y="701"/>
                  </a:lnTo>
                  <a:lnTo>
                    <a:pt x="789" y="595"/>
                  </a:lnTo>
                  <a:cubicBezTo>
                    <a:pt x="789" y="543"/>
                    <a:pt x="747" y="501"/>
                    <a:pt x="695" y="501"/>
                  </a:cubicBezTo>
                  <a:lnTo>
                    <a:pt x="93" y="501"/>
                  </a:lnTo>
                  <a:cubicBezTo>
                    <a:pt x="42" y="501"/>
                    <a:pt x="0" y="543"/>
                    <a:pt x="0" y="595"/>
                  </a:cubicBezTo>
                  <a:lnTo>
                    <a:pt x="0" y="2398"/>
                  </a:lnTo>
                  <a:cubicBezTo>
                    <a:pt x="0" y="2450"/>
                    <a:pt x="42" y="2492"/>
                    <a:pt x="93" y="2492"/>
                  </a:cubicBezTo>
                  <a:lnTo>
                    <a:pt x="695" y="2492"/>
                  </a:lnTo>
                  <a:cubicBezTo>
                    <a:pt x="747" y="2492"/>
                    <a:pt x="789" y="2450"/>
                    <a:pt x="789" y="2398"/>
                  </a:cubicBezTo>
                  <a:lnTo>
                    <a:pt x="789" y="2292"/>
                  </a:lnTo>
                  <a:lnTo>
                    <a:pt x="1057" y="2292"/>
                  </a:lnTo>
                  <a:lnTo>
                    <a:pt x="1229" y="2465"/>
                  </a:lnTo>
                  <a:cubicBezTo>
                    <a:pt x="1247" y="2482"/>
                    <a:pt x="1271" y="2492"/>
                    <a:pt x="1296" y="2492"/>
                  </a:cubicBezTo>
                  <a:lnTo>
                    <a:pt x="2498" y="2492"/>
                  </a:lnTo>
                  <a:cubicBezTo>
                    <a:pt x="2660" y="2492"/>
                    <a:pt x="2792" y="2360"/>
                    <a:pt x="2792" y="2198"/>
                  </a:cubicBezTo>
                  <a:cubicBezTo>
                    <a:pt x="2792" y="2143"/>
                    <a:pt x="2778" y="2092"/>
                    <a:pt x="2752" y="2048"/>
                  </a:cubicBezTo>
                  <a:cubicBezTo>
                    <a:pt x="2836" y="1996"/>
                    <a:pt x="2893" y="1903"/>
                    <a:pt x="2893" y="1797"/>
                  </a:cubicBezTo>
                  <a:cubicBezTo>
                    <a:pt x="2893" y="1742"/>
                    <a:pt x="2878" y="1691"/>
                    <a:pt x="2852" y="1647"/>
                  </a:cubicBezTo>
                  <a:cubicBezTo>
                    <a:pt x="2936" y="1596"/>
                    <a:pt x="2993" y="1502"/>
                    <a:pt x="2993" y="1396"/>
                  </a:cubicBezTo>
                  <a:cubicBezTo>
                    <a:pt x="2993" y="1319"/>
                    <a:pt x="2963" y="1248"/>
                    <a:pt x="2914" y="1196"/>
                  </a:cubicBezTo>
                  <a:cubicBezTo>
                    <a:pt x="2963" y="1143"/>
                    <a:pt x="2993" y="1073"/>
                    <a:pt x="2993" y="995"/>
                  </a:cubicBezTo>
                  <a:close/>
                  <a:moveTo>
                    <a:pt x="601" y="2304"/>
                  </a:moveTo>
                  <a:lnTo>
                    <a:pt x="187" y="2304"/>
                  </a:lnTo>
                  <a:lnTo>
                    <a:pt x="187" y="689"/>
                  </a:lnTo>
                  <a:lnTo>
                    <a:pt x="601" y="689"/>
                  </a:lnTo>
                  <a:lnTo>
                    <a:pt x="601" y="2304"/>
                  </a:lnTo>
                  <a:close/>
                  <a:moveTo>
                    <a:pt x="2398" y="1290"/>
                  </a:moveTo>
                  <a:lnTo>
                    <a:pt x="2699" y="1290"/>
                  </a:lnTo>
                  <a:cubicBezTo>
                    <a:pt x="2757" y="1290"/>
                    <a:pt x="2805" y="1337"/>
                    <a:pt x="2805" y="1396"/>
                  </a:cubicBezTo>
                  <a:cubicBezTo>
                    <a:pt x="2805" y="1455"/>
                    <a:pt x="2757" y="1503"/>
                    <a:pt x="2699" y="1503"/>
                  </a:cubicBezTo>
                  <a:lnTo>
                    <a:pt x="2398" y="1503"/>
                  </a:lnTo>
                  <a:cubicBezTo>
                    <a:pt x="2346" y="1503"/>
                    <a:pt x="2304" y="1545"/>
                    <a:pt x="2304" y="1597"/>
                  </a:cubicBezTo>
                  <a:cubicBezTo>
                    <a:pt x="2304" y="1648"/>
                    <a:pt x="2346" y="1691"/>
                    <a:pt x="2398" y="1691"/>
                  </a:cubicBezTo>
                  <a:lnTo>
                    <a:pt x="2598" y="1691"/>
                  </a:lnTo>
                  <a:cubicBezTo>
                    <a:pt x="2657" y="1691"/>
                    <a:pt x="2705" y="1738"/>
                    <a:pt x="2705" y="1797"/>
                  </a:cubicBezTo>
                  <a:cubicBezTo>
                    <a:pt x="2705" y="1856"/>
                    <a:pt x="2657" y="1903"/>
                    <a:pt x="2598" y="1903"/>
                  </a:cubicBezTo>
                  <a:lnTo>
                    <a:pt x="2398" y="1903"/>
                  </a:lnTo>
                  <a:cubicBezTo>
                    <a:pt x="2346" y="1903"/>
                    <a:pt x="2304" y="1946"/>
                    <a:pt x="2304" y="1997"/>
                  </a:cubicBezTo>
                  <a:cubicBezTo>
                    <a:pt x="2304" y="2049"/>
                    <a:pt x="2346" y="2091"/>
                    <a:pt x="2398" y="2091"/>
                  </a:cubicBezTo>
                  <a:lnTo>
                    <a:pt x="2498" y="2091"/>
                  </a:lnTo>
                  <a:cubicBezTo>
                    <a:pt x="2557" y="2091"/>
                    <a:pt x="2605" y="2139"/>
                    <a:pt x="2605" y="2198"/>
                  </a:cubicBezTo>
                  <a:cubicBezTo>
                    <a:pt x="2605" y="2257"/>
                    <a:pt x="2557" y="2304"/>
                    <a:pt x="2498" y="2304"/>
                  </a:cubicBezTo>
                  <a:lnTo>
                    <a:pt x="1335" y="2304"/>
                  </a:lnTo>
                  <a:lnTo>
                    <a:pt x="1162" y="2131"/>
                  </a:lnTo>
                  <a:cubicBezTo>
                    <a:pt x="1144" y="2114"/>
                    <a:pt x="1120" y="2104"/>
                    <a:pt x="1095" y="2104"/>
                  </a:cubicBezTo>
                  <a:lnTo>
                    <a:pt x="789" y="2104"/>
                  </a:lnTo>
                  <a:lnTo>
                    <a:pt x="789" y="889"/>
                  </a:lnTo>
                  <a:lnTo>
                    <a:pt x="1096" y="889"/>
                  </a:lnTo>
                  <a:cubicBezTo>
                    <a:pt x="1203" y="889"/>
                    <a:pt x="1290" y="802"/>
                    <a:pt x="1290" y="695"/>
                  </a:cubicBezTo>
                  <a:lnTo>
                    <a:pt x="1290" y="188"/>
                  </a:lnTo>
                  <a:lnTo>
                    <a:pt x="1296" y="188"/>
                  </a:lnTo>
                  <a:cubicBezTo>
                    <a:pt x="1465" y="188"/>
                    <a:pt x="1603" y="325"/>
                    <a:pt x="1603" y="494"/>
                  </a:cubicBezTo>
                  <a:lnTo>
                    <a:pt x="1603" y="795"/>
                  </a:lnTo>
                  <a:cubicBezTo>
                    <a:pt x="1603" y="847"/>
                    <a:pt x="1645" y="889"/>
                    <a:pt x="1697" y="889"/>
                  </a:cubicBezTo>
                  <a:lnTo>
                    <a:pt x="2699" y="889"/>
                  </a:lnTo>
                  <a:cubicBezTo>
                    <a:pt x="2757" y="889"/>
                    <a:pt x="2805" y="937"/>
                    <a:pt x="2805" y="995"/>
                  </a:cubicBezTo>
                  <a:cubicBezTo>
                    <a:pt x="2805" y="1054"/>
                    <a:pt x="2757" y="1102"/>
                    <a:pt x="2699" y="1102"/>
                  </a:cubicBezTo>
                  <a:lnTo>
                    <a:pt x="2398" y="1102"/>
                  </a:lnTo>
                  <a:cubicBezTo>
                    <a:pt x="2346" y="1102"/>
                    <a:pt x="2304" y="1144"/>
                    <a:pt x="2304" y="1196"/>
                  </a:cubicBezTo>
                  <a:cubicBezTo>
                    <a:pt x="2304" y="1248"/>
                    <a:pt x="2346" y="1290"/>
                    <a:pt x="2398" y="129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111">
              <a:extLst>
                <a:ext uri="{FF2B5EF4-FFF2-40B4-BE49-F238E27FC236}">
                  <a16:creationId xmlns:a16="http://schemas.microsoft.com/office/drawing/2014/main" id="{DB1ED680-3D51-46D7-9D7D-E66BD24E3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3138" y="2468563"/>
              <a:ext cx="862013" cy="862013"/>
            </a:xfrm>
            <a:custGeom>
              <a:avLst/>
              <a:gdLst>
                <a:gd name="T0" fmla="*/ 3604 w 4596"/>
                <a:gd name="T1" fmla="*/ 407 h 4596"/>
                <a:gd name="T2" fmla="*/ 3473 w 4596"/>
                <a:gd name="T3" fmla="*/ 430 h 4596"/>
                <a:gd name="T4" fmla="*/ 3497 w 4596"/>
                <a:gd name="T5" fmla="*/ 561 h 4596"/>
                <a:gd name="T6" fmla="*/ 4408 w 4596"/>
                <a:gd name="T7" fmla="*/ 2298 h 4596"/>
                <a:gd name="T8" fmla="*/ 2298 w 4596"/>
                <a:gd name="T9" fmla="*/ 4408 h 4596"/>
                <a:gd name="T10" fmla="*/ 188 w 4596"/>
                <a:gd name="T11" fmla="*/ 2298 h 4596"/>
                <a:gd name="T12" fmla="*/ 2298 w 4596"/>
                <a:gd name="T13" fmla="*/ 188 h 4596"/>
                <a:gd name="T14" fmla="*/ 3164 w 4596"/>
                <a:gd name="T15" fmla="*/ 373 h 4596"/>
                <a:gd name="T16" fmla="*/ 3288 w 4596"/>
                <a:gd name="T17" fmla="*/ 326 h 4596"/>
                <a:gd name="T18" fmla="*/ 3241 w 4596"/>
                <a:gd name="T19" fmla="*/ 202 h 4596"/>
                <a:gd name="T20" fmla="*/ 2298 w 4596"/>
                <a:gd name="T21" fmla="*/ 0 h 4596"/>
                <a:gd name="T22" fmla="*/ 0 w 4596"/>
                <a:gd name="T23" fmla="*/ 2298 h 4596"/>
                <a:gd name="T24" fmla="*/ 2298 w 4596"/>
                <a:gd name="T25" fmla="*/ 4596 h 4596"/>
                <a:gd name="T26" fmla="*/ 4596 w 4596"/>
                <a:gd name="T27" fmla="*/ 2298 h 4596"/>
                <a:gd name="T28" fmla="*/ 3604 w 4596"/>
                <a:gd name="T29" fmla="*/ 407 h 4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96" h="4596">
                  <a:moveTo>
                    <a:pt x="3604" y="407"/>
                  </a:moveTo>
                  <a:cubicBezTo>
                    <a:pt x="3561" y="377"/>
                    <a:pt x="3503" y="388"/>
                    <a:pt x="3473" y="430"/>
                  </a:cubicBezTo>
                  <a:cubicBezTo>
                    <a:pt x="3444" y="473"/>
                    <a:pt x="3454" y="532"/>
                    <a:pt x="3497" y="561"/>
                  </a:cubicBezTo>
                  <a:cubicBezTo>
                    <a:pt x="4068" y="956"/>
                    <a:pt x="4408" y="1605"/>
                    <a:pt x="4408" y="2298"/>
                  </a:cubicBezTo>
                  <a:cubicBezTo>
                    <a:pt x="4408" y="3462"/>
                    <a:pt x="3462" y="4408"/>
                    <a:pt x="2298" y="4408"/>
                  </a:cubicBezTo>
                  <a:cubicBezTo>
                    <a:pt x="1134" y="4408"/>
                    <a:pt x="188" y="3462"/>
                    <a:pt x="188" y="2298"/>
                  </a:cubicBezTo>
                  <a:cubicBezTo>
                    <a:pt x="188" y="1134"/>
                    <a:pt x="1134" y="188"/>
                    <a:pt x="2298" y="188"/>
                  </a:cubicBezTo>
                  <a:cubicBezTo>
                    <a:pt x="2600" y="188"/>
                    <a:pt x="2891" y="250"/>
                    <a:pt x="3164" y="373"/>
                  </a:cubicBezTo>
                  <a:cubicBezTo>
                    <a:pt x="3211" y="394"/>
                    <a:pt x="3267" y="373"/>
                    <a:pt x="3288" y="326"/>
                  </a:cubicBezTo>
                  <a:cubicBezTo>
                    <a:pt x="3310" y="279"/>
                    <a:pt x="3289" y="223"/>
                    <a:pt x="3241" y="202"/>
                  </a:cubicBezTo>
                  <a:cubicBezTo>
                    <a:pt x="2944" y="68"/>
                    <a:pt x="2627" y="0"/>
                    <a:pt x="2298" y="0"/>
                  </a:cubicBezTo>
                  <a:cubicBezTo>
                    <a:pt x="1031" y="0"/>
                    <a:pt x="0" y="1031"/>
                    <a:pt x="0" y="2298"/>
                  </a:cubicBezTo>
                  <a:cubicBezTo>
                    <a:pt x="0" y="3565"/>
                    <a:pt x="1031" y="4596"/>
                    <a:pt x="2298" y="4596"/>
                  </a:cubicBezTo>
                  <a:cubicBezTo>
                    <a:pt x="3565" y="4596"/>
                    <a:pt x="4596" y="3565"/>
                    <a:pt x="4596" y="2298"/>
                  </a:cubicBezTo>
                  <a:cubicBezTo>
                    <a:pt x="4596" y="1543"/>
                    <a:pt x="4225" y="836"/>
                    <a:pt x="3604" y="40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112">
              <a:extLst>
                <a:ext uri="{FF2B5EF4-FFF2-40B4-BE49-F238E27FC236}">
                  <a16:creationId xmlns:a16="http://schemas.microsoft.com/office/drawing/2014/main" id="{896FB863-D47E-42B8-A65D-A97F889E3C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43275" y="2300288"/>
              <a:ext cx="1201738" cy="1198563"/>
            </a:xfrm>
            <a:custGeom>
              <a:avLst/>
              <a:gdLst>
                <a:gd name="T0" fmla="*/ 6306 w 6400"/>
                <a:gd name="T1" fmla="*/ 3106 h 6400"/>
                <a:gd name="T2" fmla="*/ 6198 w 6400"/>
                <a:gd name="T3" fmla="*/ 3106 h 6400"/>
                <a:gd name="T4" fmla="*/ 5321 w 6400"/>
                <a:gd name="T5" fmla="*/ 1079 h 6400"/>
                <a:gd name="T6" fmla="*/ 3294 w 6400"/>
                <a:gd name="T7" fmla="*/ 202 h 6400"/>
                <a:gd name="T8" fmla="*/ 3294 w 6400"/>
                <a:gd name="T9" fmla="*/ 94 h 6400"/>
                <a:gd name="T10" fmla="*/ 3200 w 6400"/>
                <a:gd name="T11" fmla="*/ 0 h 6400"/>
                <a:gd name="T12" fmla="*/ 3106 w 6400"/>
                <a:gd name="T13" fmla="*/ 94 h 6400"/>
                <a:gd name="T14" fmla="*/ 3106 w 6400"/>
                <a:gd name="T15" fmla="*/ 202 h 6400"/>
                <a:gd name="T16" fmla="*/ 1079 w 6400"/>
                <a:gd name="T17" fmla="*/ 1079 h 6400"/>
                <a:gd name="T18" fmla="*/ 202 w 6400"/>
                <a:gd name="T19" fmla="*/ 3106 h 6400"/>
                <a:gd name="T20" fmla="*/ 94 w 6400"/>
                <a:gd name="T21" fmla="*/ 3106 h 6400"/>
                <a:gd name="T22" fmla="*/ 0 w 6400"/>
                <a:gd name="T23" fmla="*/ 3200 h 6400"/>
                <a:gd name="T24" fmla="*/ 94 w 6400"/>
                <a:gd name="T25" fmla="*/ 3294 h 6400"/>
                <a:gd name="T26" fmla="*/ 202 w 6400"/>
                <a:gd name="T27" fmla="*/ 3294 h 6400"/>
                <a:gd name="T28" fmla="*/ 1079 w 6400"/>
                <a:gd name="T29" fmla="*/ 5321 h 6400"/>
                <a:gd name="T30" fmla="*/ 3106 w 6400"/>
                <a:gd name="T31" fmla="*/ 6198 h 6400"/>
                <a:gd name="T32" fmla="*/ 3106 w 6400"/>
                <a:gd name="T33" fmla="*/ 6306 h 6400"/>
                <a:gd name="T34" fmla="*/ 3200 w 6400"/>
                <a:gd name="T35" fmla="*/ 6400 h 6400"/>
                <a:gd name="T36" fmla="*/ 3294 w 6400"/>
                <a:gd name="T37" fmla="*/ 6306 h 6400"/>
                <a:gd name="T38" fmla="*/ 3294 w 6400"/>
                <a:gd name="T39" fmla="*/ 6198 h 6400"/>
                <a:gd name="T40" fmla="*/ 5321 w 6400"/>
                <a:gd name="T41" fmla="*/ 5321 h 6400"/>
                <a:gd name="T42" fmla="*/ 6198 w 6400"/>
                <a:gd name="T43" fmla="*/ 3294 h 6400"/>
                <a:gd name="T44" fmla="*/ 6306 w 6400"/>
                <a:gd name="T45" fmla="*/ 3294 h 6400"/>
                <a:gd name="T46" fmla="*/ 6400 w 6400"/>
                <a:gd name="T47" fmla="*/ 3200 h 6400"/>
                <a:gd name="T48" fmla="*/ 6306 w 6400"/>
                <a:gd name="T49" fmla="*/ 3106 h 6400"/>
                <a:gd name="T50" fmla="*/ 5805 w 6400"/>
                <a:gd name="T51" fmla="*/ 3294 h 6400"/>
                <a:gd name="T52" fmla="*/ 6010 w 6400"/>
                <a:gd name="T53" fmla="*/ 3294 h 6400"/>
                <a:gd name="T54" fmla="*/ 3294 w 6400"/>
                <a:gd name="T55" fmla="*/ 6010 h 6400"/>
                <a:gd name="T56" fmla="*/ 3294 w 6400"/>
                <a:gd name="T57" fmla="*/ 5805 h 6400"/>
                <a:gd name="T58" fmla="*/ 3200 w 6400"/>
                <a:gd name="T59" fmla="*/ 5711 h 6400"/>
                <a:gd name="T60" fmla="*/ 3106 w 6400"/>
                <a:gd name="T61" fmla="*/ 5805 h 6400"/>
                <a:gd name="T62" fmla="*/ 3106 w 6400"/>
                <a:gd name="T63" fmla="*/ 6010 h 6400"/>
                <a:gd name="T64" fmla="*/ 390 w 6400"/>
                <a:gd name="T65" fmla="*/ 3294 h 6400"/>
                <a:gd name="T66" fmla="*/ 595 w 6400"/>
                <a:gd name="T67" fmla="*/ 3294 h 6400"/>
                <a:gd name="T68" fmla="*/ 689 w 6400"/>
                <a:gd name="T69" fmla="*/ 3200 h 6400"/>
                <a:gd name="T70" fmla="*/ 595 w 6400"/>
                <a:gd name="T71" fmla="*/ 3106 h 6400"/>
                <a:gd name="T72" fmla="*/ 390 w 6400"/>
                <a:gd name="T73" fmla="*/ 3106 h 6400"/>
                <a:gd name="T74" fmla="*/ 3106 w 6400"/>
                <a:gd name="T75" fmla="*/ 390 h 6400"/>
                <a:gd name="T76" fmla="*/ 3106 w 6400"/>
                <a:gd name="T77" fmla="*/ 595 h 6400"/>
                <a:gd name="T78" fmla="*/ 3200 w 6400"/>
                <a:gd name="T79" fmla="*/ 689 h 6400"/>
                <a:gd name="T80" fmla="*/ 3294 w 6400"/>
                <a:gd name="T81" fmla="*/ 595 h 6400"/>
                <a:gd name="T82" fmla="*/ 3294 w 6400"/>
                <a:gd name="T83" fmla="*/ 390 h 6400"/>
                <a:gd name="T84" fmla="*/ 6010 w 6400"/>
                <a:gd name="T85" fmla="*/ 3106 h 6400"/>
                <a:gd name="T86" fmla="*/ 5805 w 6400"/>
                <a:gd name="T87" fmla="*/ 3106 h 6400"/>
                <a:gd name="T88" fmla="*/ 5711 w 6400"/>
                <a:gd name="T89" fmla="*/ 3200 h 6400"/>
                <a:gd name="T90" fmla="*/ 5805 w 6400"/>
                <a:gd name="T91" fmla="*/ 3294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00" h="6400">
                  <a:moveTo>
                    <a:pt x="6306" y="3106"/>
                  </a:moveTo>
                  <a:lnTo>
                    <a:pt x="6198" y="3106"/>
                  </a:lnTo>
                  <a:cubicBezTo>
                    <a:pt x="6175" y="2340"/>
                    <a:pt x="5865" y="1623"/>
                    <a:pt x="5321" y="1079"/>
                  </a:cubicBezTo>
                  <a:cubicBezTo>
                    <a:pt x="4777" y="535"/>
                    <a:pt x="4060" y="225"/>
                    <a:pt x="3294" y="202"/>
                  </a:cubicBezTo>
                  <a:lnTo>
                    <a:pt x="3294" y="94"/>
                  </a:lnTo>
                  <a:cubicBezTo>
                    <a:pt x="3294" y="42"/>
                    <a:pt x="3252" y="0"/>
                    <a:pt x="3200" y="0"/>
                  </a:cubicBezTo>
                  <a:cubicBezTo>
                    <a:pt x="3148" y="0"/>
                    <a:pt x="3106" y="42"/>
                    <a:pt x="3106" y="94"/>
                  </a:cubicBezTo>
                  <a:lnTo>
                    <a:pt x="3106" y="202"/>
                  </a:lnTo>
                  <a:cubicBezTo>
                    <a:pt x="2340" y="225"/>
                    <a:pt x="1623" y="535"/>
                    <a:pt x="1079" y="1079"/>
                  </a:cubicBezTo>
                  <a:cubicBezTo>
                    <a:pt x="535" y="1623"/>
                    <a:pt x="225" y="2340"/>
                    <a:pt x="202" y="3106"/>
                  </a:cubicBezTo>
                  <a:lnTo>
                    <a:pt x="94" y="3106"/>
                  </a:lnTo>
                  <a:cubicBezTo>
                    <a:pt x="42" y="3106"/>
                    <a:pt x="0" y="3148"/>
                    <a:pt x="0" y="3200"/>
                  </a:cubicBezTo>
                  <a:cubicBezTo>
                    <a:pt x="0" y="3252"/>
                    <a:pt x="42" y="3294"/>
                    <a:pt x="94" y="3294"/>
                  </a:cubicBezTo>
                  <a:lnTo>
                    <a:pt x="202" y="3294"/>
                  </a:lnTo>
                  <a:cubicBezTo>
                    <a:pt x="225" y="4060"/>
                    <a:pt x="535" y="4777"/>
                    <a:pt x="1079" y="5321"/>
                  </a:cubicBezTo>
                  <a:cubicBezTo>
                    <a:pt x="1623" y="5865"/>
                    <a:pt x="2340" y="6175"/>
                    <a:pt x="3106" y="6198"/>
                  </a:cubicBezTo>
                  <a:lnTo>
                    <a:pt x="3106" y="6306"/>
                  </a:lnTo>
                  <a:cubicBezTo>
                    <a:pt x="3106" y="6358"/>
                    <a:pt x="3148" y="6400"/>
                    <a:pt x="3200" y="6400"/>
                  </a:cubicBezTo>
                  <a:cubicBezTo>
                    <a:pt x="3252" y="6400"/>
                    <a:pt x="3294" y="6358"/>
                    <a:pt x="3294" y="6306"/>
                  </a:cubicBezTo>
                  <a:lnTo>
                    <a:pt x="3294" y="6198"/>
                  </a:lnTo>
                  <a:cubicBezTo>
                    <a:pt x="4060" y="6175"/>
                    <a:pt x="4777" y="5865"/>
                    <a:pt x="5321" y="5321"/>
                  </a:cubicBezTo>
                  <a:cubicBezTo>
                    <a:pt x="5865" y="4777"/>
                    <a:pt x="6175" y="4060"/>
                    <a:pt x="6198" y="3294"/>
                  </a:cubicBezTo>
                  <a:lnTo>
                    <a:pt x="6306" y="3294"/>
                  </a:lnTo>
                  <a:cubicBezTo>
                    <a:pt x="6358" y="3294"/>
                    <a:pt x="6400" y="3252"/>
                    <a:pt x="6400" y="3200"/>
                  </a:cubicBezTo>
                  <a:cubicBezTo>
                    <a:pt x="6400" y="3148"/>
                    <a:pt x="6358" y="3106"/>
                    <a:pt x="6306" y="3106"/>
                  </a:cubicBezTo>
                  <a:close/>
                  <a:moveTo>
                    <a:pt x="5805" y="3294"/>
                  </a:moveTo>
                  <a:lnTo>
                    <a:pt x="6010" y="3294"/>
                  </a:lnTo>
                  <a:cubicBezTo>
                    <a:pt x="5961" y="4770"/>
                    <a:pt x="4770" y="5961"/>
                    <a:pt x="3294" y="6010"/>
                  </a:cubicBezTo>
                  <a:lnTo>
                    <a:pt x="3294" y="5805"/>
                  </a:lnTo>
                  <a:cubicBezTo>
                    <a:pt x="3294" y="5753"/>
                    <a:pt x="3252" y="5711"/>
                    <a:pt x="3200" y="5711"/>
                  </a:cubicBezTo>
                  <a:cubicBezTo>
                    <a:pt x="3148" y="5711"/>
                    <a:pt x="3106" y="5753"/>
                    <a:pt x="3106" y="5805"/>
                  </a:cubicBezTo>
                  <a:lnTo>
                    <a:pt x="3106" y="6010"/>
                  </a:lnTo>
                  <a:cubicBezTo>
                    <a:pt x="1630" y="5961"/>
                    <a:pt x="439" y="4770"/>
                    <a:pt x="390" y="3294"/>
                  </a:cubicBezTo>
                  <a:lnTo>
                    <a:pt x="595" y="3294"/>
                  </a:lnTo>
                  <a:cubicBezTo>
                    <a:pt x="647" y="3294"/>
                    <a:pt x="689" y="3252"/>
                    <a:pt x="689" y="3200"/>
                  </a:cubicBezTo>
                  <a:cubicBezTo>
                    <a:pt x="689" y="3148"/>
                    <a:pt x="647" y="3106"/>
                    <a:pt x="595" y="3106"/>
                  </a:cubicBezTo>
                  <a:lnTo>
                    <a:pt x="390" y="3106"/>
                  </a:lnTo>
                  <a:cubicBezTo>
                    <a:pt x="439" y="1630"/>
                    <a:pt x="1630" y="439"/>
                    <a:pt x="3106" y="390"/>
                  </a:cubicBezTo>
                  <a:lnTo>
                    <a:pt x="3106" y="595"/>
                  </a:lnTo>
                  <a:cubicBezTo>
                    <a:pt x="3106" y="647"/>
                    <a:pt x="3148" y="689"/>
                    <a:pt x="3200" y="689"/>
                  </a:cubicBezTo>
                  <a:cubicBezTo>
                    <a:pt x="3252" y="689"/>
                    <a:pt x="3294" y="647"/>
                    <a:pt x="3294" y="595"/>
                  </a:cubicBezTo>
                  <a:lnTo>
                    <a:pt x="3294" y="390"/>
                  </a:lnTo>
                  <a:cubicBezTo>
                    <a:pt x="4770" y="439"/>
                    <a:pt x="5961" y="1630"/>
                    <a:pt x="6010" y="3106"/>
                  </a:cubicBezTo>
                  <a:lnTo>
                    <a:pt x="5805" y="3106"/>
                  </a:lnTo>
                  <a:cubicBezTo>
                    <a:pt x="5753" y="3106"/>
                    <a:pt x="5711" y="3148"/>
                    <a:pt x="5711" y="3200"/>
                  </a:cubicBezTo>
                  <a:cubicBezTo>
                    <a:pt x="5711" y="3252"/>
                    <a:pt x="5753" y="3294"/>
                    <a:pt x="5805" y="329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9309A8C2-BE0F-4547-A465-B1C764A662B5}"/>
              </a:ext>
            </a:extLst>
          </p:cNvPr>
          <p:cNvSpPr txBox="1"/>
          <p:nvPr/>
        </p:nvSpPr>
        <p:spPr>
          <a:xfrm>
            <a:off x="911039" y="4237610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12.18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토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 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9716091-1CEB-45AE-B2FA-CA3FDA66A478}"/>
              </a:ext>
            </a:extLst>
          </p:cNvPr>
          <p:cNvSpPr txBox="1"/>
          <p:nvPr/>
        </p:nvSpPr>
        <p:spPr>
          <a:xfrm>
            <a:off x="902622" y="4591935"/>
            <a:ext cx="21287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- 2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ERD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- 2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Logic Process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en-US" altLang="ko-KR" sz="1400" dirty="0">
                <a:solidFill>
                  <a:srgbClr val="00B05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C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Member, Contact Controller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E7C7E3F-84E2-4301-A60E-4866BFD87FD1}"/>
              </a:ext>
            </a:extLst>
          </p:cNvPr>
          <p:cNvSpPr txBox="1"/>
          <p:nvPr/>
        </p:nvSpPr>
        <p:spPr>
          <a:xfrm>
            <a:off x="2748634" y="1765516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12.26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일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5D1DFF8-1843-4CAB-BE18-86ED629C8416}"/>
              </a:ext>
            </a:extLst>
          </p:cNvPr>
          <p:cNvSpPr txBox="1"/>
          <p:nvPr/>
        </p:nvSpPr>
        <p:spPr>
          <a:xfrm>
            <a:off x="2475282" y="2120063"/>
            <a:ext cx="24428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-</a:t>
            </a:r>
            <a:r>
              <a:rPr lang="en-US" altLang="ko-KR" sz="1400" dirty="0">
                <a:solidFill>
                  <a:schemeClr val="accent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V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중복체크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비밀번호일치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en-US" altLang="ko-KR" sz="1400" dirty="0">
                <a:solidFill>
                  <a:srgbClr val="00B05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C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Product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를 제외한 모든 컨트롤러 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9840E57-592B-4371-AD01-7C56455DF64C}"/>
              </a:ext>
            </a:extLst>
          </p:cNvPr>
          <p:cNvSpPr txBox="1"/>
          <p:nvPr/>
        </p:nvSpPr>
        <p:spPr>
          <a:xfrm>
            <a:off x="4610396" y="4168772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12.27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월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4C7B039-D9F1-456C-BF6D-C715B3AF720D}"/>
              </a:ext>
            </a:extLst>
          </p:cNvPr>
          <p:cNvSpPr txBox="1"/>
          <p:nvPr/>
        </p:nvSpPr>
        <p:spPr>
          <a:xfrm>
            <a:off x="4542522" y="4523097"/>
            <a:ext cx="206413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en-US" altLang="ko-KR" sz="1400" dirty="0">
                <a:solidFill>
                  <a:srgbClr val="00B0F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M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초기 데이터 구성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00B05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C 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Controller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페이지 레이아웃 수정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- 1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 오류수정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61CA884-3475-4A7F-AFA1-3896DC395341}"/>
              </a:ext>
            </a:extLst>
          </p:cNvPr>
          <p:cNvSpPr txBox="1"/>
          <p:nvPr/>
        </p:nvSpPr>
        <p:spPr>
          <a:xfrm>
            <a:off x="6359388" y="1750509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12.29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수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AC0DF60-AC9B-4EA4-997F-B10CEBF71AB1}"/>
              </a:ext>
            </a:extLst>
          </p:cNvPr>
          <p:cNvSpPr txBox="1"/>
          <p:nvPr/>
        </p:nvSpPr>
        <p:spPr>
          <a:xfrm>
            <a:off x="6350971" y="2104834"/>
            <a:ext cx="19805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회원탈퇴 구현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endParaRPr lang="en-US" altLang="ko-KR" sz="1400" dirty="0">
              <a:solidFill>
                <a:srgbClr val="92D05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endParaRPr lang="ko-KR" altLang="en-US" sz="14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E665E6A-CA4D-4B4F-9AEA-A2BF22A58045}"/>
              </a:ext>
            </a:extLst>
          </p:cNvPr>
          <p:cNvSpPr txBox="1"/>
          <p:nvPr/>
        </p:nvSpPr>
        <p:spPr>
          <a:xfrm>
            <a:off x="8230701" y="4237610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12.30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목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27C9D56-2291-4E88-BFDE-DD270CA1F197}"/>
              </a:ext>
            </a:extLst>
          </p:cNvPr>
          <p:cNvSpPr txBox="1"/>
          <p:nvPr/>
        </p:nvSpPr>
        <p:spPr>
          <a:xfrm>
            <a:off x="8139953" y="4591935"/>
            <a:ext cx="2034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</a:t>
            </a:r>
            <a:r>
              <a:rPr lang="en-US" altLang="ko-KR" sz="1400" dirty="0">
                <a:solidFill>
                  <a:schemeClr val="accent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V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공지사항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고객문의 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7D7F2DA-476B-4758-A17C-D01A413D5721}"/>
              </a:ext>
            </a:extLst>
          </p:cNvPr>
          <p:cNvSpPr txBox="1"/>
          <p:nvPr/>
        </p:nvSpPr>
        <p:spPr>
          <a:xfrm>
            <a:off x="9820396" y="1729414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12.31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금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60832EF-48A8-4FB4-ABD5-105BF0759987}"/>
              </a:ext>
            </a:extLst>
          </p:cNvPr>
          <p:cNvSpPr txBox="1"/>
          <p:nvPr/>
        </p:nvSpPr>
        <p:spPr>
          <a:xfrm>
            <a:off x="9730446" y="2083739"/>
            <a:ext cx="24615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-</a:t>
            </a:r>
            <a:r>
              <a:rPr lang="en-US" altLang="ko-KR" sz="1400" dirty="0">
                <a:solidFill>
                  <a:srgbClr val="00B0F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M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오류로 인한 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sql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수정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00B05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C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오류로 인한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controller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수정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 </a:t>
            </a:r>
          </a:p>
          <a:p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D31D1B61-0562-4C8D-BB2B-0EA989D44E53}"/>
              </a:ext>
            </a:extLst>
          </p:cNvPr>
          <p:cNvCxnSpPr>
            <a:cxnSpLocks/>
            <a:stCxn id="30" idx="4"/>
            <a:endCxn id="23" idx="0"/>
          </p:cNvCxnSpPr>
          <p:nvPr/>
        </p:nvCxnSpPr>
        <p:spPr>
          <a:xfrm flipH="1">
            <a:off x="1797126" y="2592280"/>
            <a:ext cx="13918" cy="522001"/>
          </a:xfrm>
          <a:prstGeom prst="line">
            <a:avLst/>
          </a:prstGeom>
          <a:ln>
            <a:solidFill>
              <a:srgbClr val="7FB44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BC4E35FA-DF8D-4D66-BD71-38FEFD69462E}"/>
              </a:ext>
            </a:extLst>
          </p:cNvPr>
          <p:cNvCxnSpPr>
            <a:cxnSpLocks/>
            <a:stCxn id="32" idx="4"/>
          </p:cNvCxnSpPr>
          <p:nvPr/>
        </p:nvCxnSpPr>
        <p:spPr>
          <a:xfrm flipH="1">
            <a:off x="5299362" y="2592280"/>
            <a:ext cx="9483" cy="704433"/>
          </a:xfrm>
          <a:prstGeom prst="line">
            <a:avLst/>
          </a:prstGeom>
          <a:ln>
            <a:solidFill>
              <a:srgbClr val="4858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5B0E33B5-1252-4BF4-ABA0-CB9EC92E3660}"/>
              </a:ext>
            </a:extLst>
          </p:cNvPr>
          <p:cNvCxnSpPr>
            <a:cxnSpLocks/>
          </p:cNvCxnSpPr>
          <p:nvPr/>
        </p:nvCxnSpPr>
        <p:spPr>
          <a:xfrm flipH="1">
            <a:off x="8915578" y="2574210"/>
            <a:ext cx="9483" cy="704433"/>
          </a:xfrm>
          <a:prstGeom prst="line">
            <a:avLst/>
          </a:prstGeom>
          <a:ln>
            <a:solidFill>
              <a:srgbClr val="EA223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408B337B-5984-406D-9113-C7E6DF8D926A}"/>
              </a:ext>
            </a:extLst>
          </p:cNvPr>
          <p:cNvCxnSpPr>
            <a:cxnSpLocks/>
          </p:cNvCxnSpPr>
          <p:nvPr/>
        </p:nvCxnSpPr>
        <p:spPr>
          <a:xfrm flipH="1">
            <a:off x="3508359" y="3571043"/>
            <a:ext cx="9483" cy="704433"/>
          </a:xfrm>
          <a:prstGeom prst="line">
            <a:avLst/>
          </a:prstGeom>
          <a:ln>
            <a:solidFill>
              <a:srgbClr val="3791D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034BFB2F-BC34-43AD-B83C-A92F6EC2F5A4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7076571" y="3575921"/>
            <a:ext cx="7200" cy="759618"/>
          </a:xfrm>
          <a:prstGeom prst="line">
            <a:avLst/>
          </a:prstGeom>
          <a:ln>
            <a:solidFill>
              <a:srgbClr val="F1992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033F2962-2E53-48E7-83AF-7977B0BCE1E4}"/>
              </a:ext>
            </a:extLst>
          </p:cNvPr>
          <p:cNvCxnSpPr>
            <a:cxnSpLocks/>
            <a:stCxn id="29" idx="0"/>
            <a:endCxn id="78" idx="0"/>
          </p:cNvCxnSpPr>
          <p:nvPr/>
        </p:nvCxnSpPr>
        <p:spPr>
          <a:xfrm flipH="1">
            <a:off x="10583243" y="3757474"/>
            <a:ext cx="2763" cy="527758"/>
          </a:xfrm>
          <a:prstGeom prst="line">
            <a:avLst/>
          </a:prstGeom>
          <a:ln>
            <a:solidFill>
              <a:srgbClr val="A1A1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자유형: 도형 105">
            <a:extLst>
              <a:ext uri="{FF2B5EF4-FFF2-40B4-BE49-F238E27FC236}">
                <a16:creationId xmlns:a16="http://schemas.microsoft.com/office/drawing/2014/main" id="{0DDF07C1-8A59-4144-9F42-EB193A05FADB}"/>
              </a:ext>
            </a:extLst>
          </p:cNvPr>
          <p:cNvSpPr/>
          <p:nvPr/>
        </p:nvSpPr>
        <p:spPr>
          <a:xfrm flipV="1">
            <a:off x="2667135" y="3301591"/>
            <a:ext cx="1695635" cy="455883"/>
          </a:xfrm>
          <a:custGeom>
            <a:avLst/>
            <a:gdLst>
              <a:gd name="connsiteX0" fmla="*/ 0 w 1695635"/>
              <a:gd name="connsiteY0" fmla="*/ 455883 h 455883"/>
              <a:gd name="connsiteX1" fmla="*/ 1695635 w 1695635"/>
              <a:gd name="connsiteY1" fmla="*/ 455883 h 455883"/>
              <a:gd name="connsiteX2" fmla="*/ 1695635 w 1695635"/>
              <a:gd name="connsiteY2" fmla="*/ 171797 h 455883"/>
              <a:gd name="connsiteX3" fmla="*/ 964158 w 1695635"/>
              <a:gd name="connsiteY3" fmla="*/ 171797 h 455883"/>
              <a:gd name="connsiteX4" fmla="*/ 852546 w 1695635"/>
              <a:gd name="connsiteY4" fmla="*/ 0 h 455883"/>
              <a:gd name="connsiteX5" fmla="*/ 740934 w 1695635"/>
              <a:gd name="connsiteY5" fmla="*/ 171797 h 455883"/>
              <a:gd name="connsiteX6" fmla="*/ 0 w 1695635"/>
              <a:gd name="connsiteY6" fmla="*/ 171797 h 45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55883">
                <a:moveTo>
                  <a:pt x="0" y="455883"/>
                </a:moveTo>
                <a:lnTo>
                  <a:pt x="1695635" y="455883"/>
                </a:lnTo>
                <a:lnTo>
                  <a:pt x="1695635" y="171797"/>
                </a:lnTo>
                <a:lnTo>
                  <a:pt x="964158" y="171797"/>
                </a:lnTo>
                <a:lnTo>
                  <a:pt x="852546" y="0"/>
                </a:lnTo>
                <a:lnTo>
                  <a:pt x="740934" y="171797"/>
                </a:lnTo>
                <a:lnTo>
                  <a:pt x="0" y="171797"/>
                </a:lnTo>
                <a:close/>
              </a:path>
            </a:pathLst>
          </a:custGeom>
          <a:solidFill>
            <a:srgbClr val="379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654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4" name="正方形/長方形 1">
            <a:extLst>
              <a:ext uri="{FF2B5EF4-FFF2-40B4-BE49-F238E27FC236}">
                <a16:creationId xmlns:a16="http://schemas.microsoft.com/office/drawing/2014/main" id="{06958DF4-BC45-4BE1-8480-5FD300E27B59}"/>
              </a:ext>
            </a:extLst>
          </p:cNvPr>
          <p:cNvSpPr/>
          <p:nvPr/>
        </p:nvSpPr>
        <p:spPr>
          <a:xfrm>
            <a:off x="7324367" y="1849332"/>
            <a:ext cx="3159336" cy="3159336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B381D-9A50-4C58-9438-A7AA511FA1FD}"/>
              </a:ext>
            </a:extLst>
          </p:cNvPr>
          <p:cNvSpPr txBox="1"/>
          <p:nvPr/>
        </p:nvSpPr>
        <p:spPr>
          <a:xfrm>
            <a:off x="7384813" y="2888939"/>
            <a:ext cx="3017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b="1" spc="-150" dirty="0">
                <a:solidFill>
                  <a:schemeClr val="bg1"/>
                </a:solidFill>
              </a:rPr>
              <a:t>게시판 프로젝트</a:t>
            </a:r>
            <a:endParaRPr kumimoji="1" lang="ja-JP" altLang="en-US" sz="3200" b="1" spc="-150" dirty="0">
              <a:solidFill>
                <a:schemeClr val="bg1"/>
              </a:solidFill>
            </a:endParaRPr>
          </a:p>
        </p:txBody>
      </p: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id="{4207BD81-C21D-4DAC-9630-E3CCF76308A6}"/>
              </a:ext>
            </a:extLst>
          </p:cNvPr>
          <p:cNvSpPr txBox="1"/>
          <p:nvPr/>
        </p:nvSpPr>
        <p:spPr>
          <a:xfrm>
            <a:off x="7439789" y="3702116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spc="-150" dirty="0">
                <a:solidFill>
                  <a:schemeClr val="bg1"/>
                </a:solidFill>
              </a:rPr>
              <a:t>#Spring</a:t>
            </a:r>
            <a:endParaRPr kumimoji="1" lang="ja-JP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2">
            <a:extLst>
              <a:ext uri="{FF2B5EF4-FFF2-40B4-BE49-F238E27FC236}">
                <a16:creationId xmlns:a16="http://schemas.microsoft.com/office/drawing/2014/main" id="{23E47BE3-FF05-4768-BD39-3021934932C6}"/>
              </a:ext>
            </a:extLst>
          </p:cNvPr>
          <p:cNvSpPr txBox="1"/>
          <p:nvPr/>
        </p:nvSpPr>
        <p:spPr>
          <a:xfrm>
            <a:off x="8261327" y="3702116"/>
            <a:ext cx="514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spc="-150" dirty="0">
                <a:solidFill>
                  <a:schemeClr val="bg1"/>
                </a:solidFill>
              </a:rPr>
              <a:t>#Jsp</a:t>
            </a:r>
            <a:endParaRPr kumimoji="1" lang="ja-JP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8" name="テキスト ボックス 2">
            <a:extLst>
              <a:ext uri="{FF2B5EF4-FFF2-40B4-BE49-F238E27FC236}">
                <a16:creationId xmlns:a16="http://schemas.microsoft.com/office/drawing/2014/main" id="{841AF1D5-C618-4A60-981A-AF0013E87505}"/>
              </a:ext>
            </a:extLst>
          </p:cNvPr>
          <p:cNvSpPr txBox="1"/>
          <p:nvPr/>
        </p:nvSpPr>
        <p:spPr>
          <a:xfrm>
            <a:off x="9034000" y="3702116"/>
            <a:ext cx="425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spc="-150" dirty="0" err="1">
                <a:solidFill>
                  <a:schemeClr val="bg1"/>
                </a:solidFill>
              </a:rPr>
              <a:t>sss</a:t>
            </a:r>
            <a:endParaRPr kumimoji="1" lang="ja-JP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2">
            <a:extLst>
              <a:ext uri="{FF2B5EF4-FFF2-40B4-BE49-F238E27FC236}">
                <a16:creationId xmlns:a16="http://schemas.microsoft.com/office/drawing/2014/main" id="{07C20C8C-906A-45CE-92E0-DDCDF6B05642}"/>
              </a:ext>
            </a:extLst>
          </p:cNvPr>
          <p:cNvSpPr txBox="1"/>
          <p:nvPr/>
        </p:nvSpPr>
        <p:spPr>
          <a:xfrm>
            <a:off x="9567354" y="3702116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spc="-150" dirty="0">
                <a:solidFill>
                  <a:schemeClr val="bg1"/>
                </a:solidFill>
              </a:rPr>
              <a:t>#</a:t>
            </a:r>
            <a:r>
              <a:rPr lang="ko-KR" altLang="en-US" sz="1400" b="1" spc="-150" dirty="0">
                <a:solidFill>
                  <a:schemeClr val="bg1"/>
                </a:solidFill>
              </a:rPr>
              <a:t>이상헌</a:t>
            </a:r>
            <a:endParaRPr kumimoji="1" lang="ja-JP" altLang="en-US" sz="14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353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:a16="http://schemas.microsoft.com/office/drawing/2014/main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id="{752E1EAB-E9CF-455E-B8C2-6B1CED7CD2EA}"/>
              </a:ext>
            </a:extLst>
          </p:cNvPr>
          <p:cNvSpPr txBox="1"/>
          <p:nvPr/>
        </p:nvSpPr>
        <p:spPr>
          <a:xfrm>
            <a:off x="1274182" y="460392"/>
            <a:ext cx="3023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 Line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4">
            <a:extLst>
              <a:ext uri="{FF2B5EF4-FFF2-40B4-BE49-F238E27FC236}">
                <a16:creationId xmlns:a16="http://schemas.microsoft.com/office/drawing/2014/main" id="{FA99416C-6A5F-4A73-8730-0ED3114B813D}"/>
              </a:ext>
            </a:extLst>
          </p:cNvPr>
          <p:cNvSpPr txBox="1"/>
          <p:nvPr/>
        </p:nvSpPr>
        <p:spPr>
          <a:xfrm>
            <a:off x="217482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BD9330B6-D65B-4138-8567-25BECA04ED68}"/>
              </a:ext>
            </a:extLst>
          </p:cNvPr>
          <p:cNvSpPr/>
          <p:nvPr/>
        </p:nvSpPr>
        <p:spPr>
          <a:xfrm>
            <a:off x="882726" y="3114281"/>
            <a:ext cx="1695635" cy="471396"/>
          </a:xfrm>
          <a:custGeom>
            <a:avLst/>
            <a:gdLst>
              <a:gd name="connsiteX0" fmla="*/ 914400 w 1695635"/>
              <a:gd name="connsiteY0" fmla="*/ 0 h 471396"/>
              <a:gd name="connsiteX1" fmla="*/ 1022689 w 1695635"/>
              <a:gd name="connsiteY1" fmla="*/ 187310 h 471396"/>
              <a:gd name="connsiteX2" fmla="*/ 1686757 w 1695635"/>
              <a:gd name="connsiteY2" fmla="*/ 187310 h 471396"/>
              <a:gd name="connsiteX3" fmla="*/ 1695635 w 1695635"/>
              <a:gd name="connsiteY3" fmla="*/ 189103 h 471396"/>
              <a:gd name="connsiteX4" fmla="*/ 1695635 w 1695635"/>
              <a:gd name="connsiteY4" fmla="*/ 469604 h 471396"/>
              <a:gd name="connsiteX5" fmla="*/ 1686757 w 1695635"/>
              <a:gd name="connsiteY5" fmla="*/ 471396 h 471396"/>
              <a:gd name="connsiteX6" fmla="*/ 142043 w 1695635"/>
              <a:gd name="connsiteY6" fmla="*/ 471396 h 471396"/>
              <a:gd name="connsiteX7" fmla="*/ 0 w 1695635"/>
              <a:gd name="connsiteY7" fmla="*/ 329353 h 471396"/>
              <a:gd name="connsiteX8" fmla="*/ 142043 w 1695635"/>
              <a:gd name="connsiteY8" fmla="*/ 187310 h 471396"/>
              <a:gd name="connsiteX9" fmla="*/ 806112 w 1695635"/>
              <a:gd name="connsiteY9" fmla="*/ 187310 h 4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5635" h="471396">
                <a:moveTo>
                  <a:pt x="914400" y="0"/>
                </a:moveTo>
                <a:lnTo>
                  <a:pt x="1022689" y="187310"/>
                </a:lnTo>
                <a:lnTo>
                  <a:pt x="1686757" y="187310"/>
                </a:lnTo>
                <a:lnTo>
                  <a:pt x="1695635" y="189103"/>
                </a:lnTo>
                <a:lnTo>
                  <a:pt x="1695635" y="469604"/>
                </a:lnTo>
                <a:lnTo>
                  <a:pt x="1686757" y="471396"/>
                </a:lnTo>
                <a:lnTo>
                  <a:pt x="142043" y="471396"/>
                </a:lnTo>
                <a:cubicBezTo>
                  <a:pt x="63595" y="471396"/>
                  <a:pt x="0" y="407801"/>
                  <a:pt x="0" y="329353"/>
                </a:cubicBezTo>
                <a:cubicBezTo>
                  <a:pt x="0" y="250905"/>
                  <a:pt x="63595" y="187310"/>
                  <a:pt x="142043" y="187310"/>
                </a:cubicBezTo>
                <a:lnTo>
                  <a:pt x="806112" y="187310"/>
                </a:lnTo>
                <a:close/>
              </a:path>
            </a:pathLst>
          </a:custGeom>
          <a:solidFill>
            <a:srgbClr val="7FB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A9224CC4-2C32-4560-AE5E-E4DE37ECEB09}"/>
              </a:ext>
            </a:extLst>
          </p:cNvPr>
          <p:cNvSpPr/>
          <p:nvPr/>
        </p:nvSpPr>
        <p:spPr>
          <a:xfrm>
            <a:off x="4451544" y="3116095"/>
            <a:ext cx="1695635" cy="464704"/>
          </a:xfrm>
          <a:custGeom>
            <a:avLst/>
            <a:gdLst>
              <a:gd name="connsiteX0" fmla="*/ 843812 w 1695635"/>
              <a:gd name="connsiteY0" fmla="*/ 0 h 464704"/>
              <a:gd name="connsiteX1" fmla="*/ 961155 w 1695635"/>
              <a:gd name="connsiteY1" fmla="*/ 180618 h 464704"/>
              <a:gd name="connsiteX2" fmla="*/ 1695635 w 1695635"/>
              <a:gd name="connsiteY2" fmla="*/ 180618 h 464704"/>
              <a:gd name="connsiteX3" fmla="*/ 1695635 w 1695635"/>
              <a:gd name="connsiteY3" fmla="*/ 464704 h 464704"/>
              <a:gd name="connsiteX4" fmla="*/ 0 w 1695635"/>
              <a:gd name="connsiteY4" fmla="*/ 464704 h 464704"/>
              <a:gd name="connsiteX5" fmla="*/ 0 w 1695635"/>
              <a:gd name="connsiteY5" fmla="*/ 180618 h 464704"/>
              <a:gd name="connsiteX6" fmla="*/ 726470 w 1695635"/>
              <a:gd name="connsiteY6" fmla="*/ 180618 h 46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4704">
                <a:moveTo>
                  <a:pt x="843812" y="0"/>
                </a:moveTo>
                <a:lnTo>
                  <a:pt x="961155" y="180618"/>
                </a:lnTo>
                <a:lnTo>
                  <a:pt x="1695635" y="180618"/>
                </a:lnTo>
                <a:lnTo>
                  <a:pt x="1695635" y="464704"/>
                </a:lnTo>
                <a:lnTo>
                  <a:pt x="0" y="464704"/>
                </a:lnTo>
                <a:lnTo>
                  <a:pt x="0" y="180618"/>
                </a:lnTo>
                <a:lnTo>
                  <a:pt x="726470" y="180618"/>
                </a:lnTo>
                <a:close/>
              </a:path>
            </a:pathLst>
          </a:custGeom>
          <a:solidFill>
            <a:srgbClr val="485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768A9904-310D-405F-A0B3-2F75A1B48CF2}"/>
              </a:ext>
            </a:extLst>
          </p:cNvPr>
          <p:cNvSpPr/>
          <p:nvPr/>
        </p:nvSpPr>
        <p:spPr>
          <a:xfrm>
            <a:off x="6235953" y="3291835"/>
            <a:ext cx="1695635" cy="465639"/>
          </a:xfrm>
          <a:custGeom>
            <a:avLst/>
            <a:gdLst>
              <a:gd name="connsiteX0" fmla="*/ 0 w 1695635"/>
              <a:gd name="connsiteY0" fmla="*/ 0 h 465639"/>
              <a:gd name="connsiteX1" fmla="*/ 1695635 w 1695635"/>
              <a:gd name="connsiteY1" fmla="*/ 0 h 465639"/>
              <a:gd name="connsiteX2" fmla="*/ 1695635 w 1695635"/>
              <a:gd name="connsiteY2" fmla="*/ 284086 h 465639"/>
              <a:gd name="connsiteX3" fmla="*/ 962323 w 1695635"/>
              <a:gd name="connsiteY3" fmla="*/ 284086 h 465639"/>
              <a:gd name="connsiteX4" fmla="*/ 844373 w 1695635"/>
              <a:gd name="connsiteY4" fmla="*/ 465639 h 465639"/>
              <a:gd name="connsiteX5" fmla="*/ 726423 w 1695635"/>
              <a:gd name="connsiteY5" fmla="*/ 284086 h 465639"/>
              <a:gd name="connsiteX6" fmla="*/ 0 w 1695635"/>
              <a:gd name="connsiteY6" fmla="*/ 284086 h 46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5639">
                <a:moveTo>
                  <a:pt x="0" y="0"/>
                </a:moveTo>
                <a:lnTo>
                  <a:pt x="1695635" y="0"/>
                </a:lnTo>
                <a:lnTo>
                  <a:pt x="1695635" y="284086"/>
                </a:lnTo>
                <a:lnTo>
                  <a:pt x="962323" y="284086"/>
                </a:lnTo>
                <a:lnTo>
                  <a:pt x="844373" y="465639"/>
                </a:lnTo>
                <a:lnTo>
                  <a:pt x="726423" y="284086"/>
                </a:lnTo>
                <a:lnTo>
                  <a:pt x="0" y="284086"/>
                </a:lnTo>
                <a:close/>
              </a:path>
            </a:pathLst>
          </a:custGeom>
          <a:solidFill>
            <a:srgbClr val="F19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473CABDC-09D4-4DEE-8FB7-08D3E6A185DC}"/>
              </a:ext>
            </a:extLst>
          </p:cNvPr>
          <p:cNvSpPr/>
          <p:nvPr/>
        </p:nvSpPr>
        <p:spPr>
          <a:xfrm>
            <a:off x="8020362" y="3110282"/>
            <a:ext cx="1695635" cy="460761"/>
          </a:xfrm>
          <a:custGeom>
            <a:avLst/>
            <a:gdLst>
              <a:gd name="connsiteX0" fmla="*/ 897366 w 1695635"/>
              <a:gd name="connsiteY0" fmla="*/ 0 h 460761"/>
              <a:gd name="connsiteX1" fmla="*/ 1012147 w 1695635"/>
              <a:gd name="connsiteY1" fmla="*/ 176675 h 460761"/>
              <a:gd name="connsiteX2" fmla="*/ 1695635 w 1695635"/>
              <a:gd name="connsiteY2" fmla="*/ 176675 h 460761"/>
              <a:gd name="connsiteX3" fmla="*/ 1695635 w 1695635"/>
              <a:gd name="connsiteY3" fmla="*/ 460761 h 460761"/>
              <a:gd name="connsiteX4" fmla="*/ 0 w 1695635"/>
              <a:gd name="connsiteY4" fmla="*/ 460761 h 460761"/>
              <a:gd name="connsiteX5" fmla="*/ 0 w 1695635"/>
              <a:gd name="connsiteY5" fmla="*/ 176675 h 460761"/>
              <a:gd name="connsiteX6" fmla="*/ 782585 w 1695635"/>
              <a:gd name="connsiteY6" fmla="*/ 176675 h 46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0761">
                <a:moveTo>
                  <a:pt x="897366" y="0"/>
                </a:moveTo>
                <a:lnTo>
                  <a:pt x="1012147" y="176675"/>
                </a:lnTo>
                <a:lnTo>
                  <a:pt x="1695635" y="176675"/>
                </a:lnTo>
                <a:lnTo>
                  <a:pt x="1695635" y="460761"/>
                </a:lnTo>
                <a:lnTo>
                  <a:pt x="0" y="460761"/>
                </a:lnTo>
                <a:lnTo>
                  <a:pt x="0" y="176675"/>
                </a:lnTo>
                <a:lnTo>
                  <a:pt x="782585" y="176675"/>
                </a:lnTo>
                <a:close/>
              </a:path>
            </a:pathLst>
          </a:custGeom>
          <a:solidFill>
            <a:srgbClr val="EA2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73CCC533-D5A2-48C2-B845-FAE922D0149D}"/>
              </a:ext>
            </a:extLst>
          </p:cNvPr>
          <p:cNvSpPr/>
          <p:nvPr/>
        </p:nvSpPr>
        <p:spPr>
          <a:xfrm flipH="1" flipV="1">
            <a:off x="9804771" y="3286078"/>
            <a:ext cx="1695635" cy="471396"/>
          </a:xfrm>
          <a:custGeom>
            <a:avLst/>
            <a:gdLst>
              <a:gd name="connsiteX0" fmla="*/ 914400 w 1695635"/>
              <a:gd name="connsiteY0" fmla="*/ 0 h 471396"/>
              <a:gd name="connsiteX1" fmla="*/ 1022689 w 1695635"/>
              <a:gd name="connsiteY1" fmla="*/ 187310 h 471396"/>
              <a:gd name="connsiteX2" fmla="*/ 1686757 w 1695635"/>
              <a:gd name="connsiteY2" fmla="*/ 187310 h 471396"/>
              <a:gd name="connsiteX3" fmla="*/ 1695635 w 1695635"/>
              <a:gd name="connsiteY3" fmla="*/ 189103 h 471396"/>
              <a:gd name="connsiteX4" fmla="*/ 1695635 w 1695635"/>
              <a:gd name="connsiteY4" fmla="*/ 469604 h 471396"/>
              <a:gd name="connsiteX5" fmla="*/ 1686757 w 1695635"/>
              <a:gd name="connsiteY5" fmla="*/ 471396 h 471396"/>
              <a:gd name="connsiteX6" fmla="*/ 142043 w 1695635"/>
              <a:gd name="connsiteY6" fmla="*/ 471396 h 471396"/>
              <a:gd name="connsiteX7" fmla="*/ 0 w 1695635"/>
              <a:gd name="connsiteY7" fmla="*/ 329353 h 471396"/>
              <a:gd name="connsiteX8" fmla="*/ 142043 w 1695635"/>
              <a:gd name="connsiteY8" fmla="*/ 187310 h 471396"/>
              <a:gd name="connsiteX9" fmla="*/ 806112 w 1695635"/>
              <a:gd name="connsiteY9" fmla="*/ 187310 h 4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5635" h="471396">
                <a:moveTo>
                  <a:pt x="914400" y="0"/>
                </a:moveTo>
                <a:lnTo>
                  <a:pt x="1022689" y="187310"/>
                </a:lnTo>
                <a:lnTo>
                  <a:pt x="1686757" y="187310"/>
                </a:lnTo>
                <a:lnTo>
                  <a:pt x="1695635" y="189103"/>
                </a:lnTo>
                <a:lnTo>
                  <a:pt x="1695635" y="469604"/>
                </a:lnTo>
                <a:lnTo>
                  <a:pt x="1686757" y="471396"/>
                </a:lnTo>
                <a:lnTo>
                  <a:pt x="142043" y="471396"/>
                </a:lnTo>
                <a:cubicBezTo>
                  <a:pt x="63595" y="471396"/>
                  <a:pt x="0" y="407801"/>
                  <a:pt x="0" y="329353"/>
                </a:cubicBezTo>
                <a:cubicBezTo>
                  <a:pt x="0" y="250905"/>
                  <a:pt x="63595" y="187310"/>
                  <a:pt x="142043" y="187310"/>
                </a:cubicBezTo>
                <a:lnTo>
                  <a:pt x="806112" y="187310"/>
                </a:lnTo>
                <a:close/>
              </a:path>
            </a:pathLst>
          </a:custGeom>
          <a:solidFill>
            <a:srgbClr val="A1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D31331E-AF48-40E8-9140-CD5C53F3D1D2}"/>
              </a:ext>
            </a:extLst>
          </p:cNvPr>
          <p:cNvSpPr/>
          <p:nvPr/>
        </p:nvSpPr>
        <p:spPr>
          <a:xfrm>
            <a:off x="1402671" y="1775534"/>
            <a:ext cx="816746" cy="816746"/>
          </a:xfrm>
          <a:prstGeom prst="ellipse">
            <a:avLst/>
          </a:prstGeom>
          <a:solidFill>
            <a:srgbClr val="7FB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3FC0B77-EB54-4EB8-8B0C-3E707E995A35}"/>
              </a:ext>
            </a:extLst>
          </p:cNvPr>
          <p:cNvSpPr/>
          <p:nvPr/>
        </p:nvSpPr>
        <p:spPr>
          <a:xfrm>
            <a:off x="3099986" y="4285232"/>
            <a:ext cx="816746" cy="816746"/>
          </a:xfrm>
          <a:prstGeom prst="ellipse">
            <a:avLst/>
          </a:prstGeom>
          <a:solidFill>
            <a:srgbClr val="379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899731B-4E5B-42E4-8A73-71A425BE8BD7}"/>
              </a:ext>
            </a:extLst>
          </p:cNvPr>
          <p:cNvSpPr/>
          <p:nvPr/>
        </p:nvSpPr>
        <p:spPr>
          <a:xfrm>
            <a:off x="4900472" y="1775534"/>
            <a:ext cx="816746" cy="816746"/>
          </a:xfrm>
          <a:prstGeom prst="ellipse">
            <a:avLst/>
          </a:prstGeom>
          <a:solidFill>
            <a:srgbClr val="485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8D8560E-B946-4686-A4AB-4C6311986BC8}"/>
              </a:ext>
            </a:extLst>
          </p:cNvPr>
          <p:cNvSpPr/>
          <p:nvPr/>
        </p:nvSpPr>
        <p:spPr>
          <a:xfrm>
            <a:off x="8507205" y="1775534"/>
            <a:ext cx="816746" cy="816746"/>
          </a:xfrm>
          <a:prstGeom prst="ellipse">
            <a:avLst/>
          </a:prstGeom>
          <a:solidFill>
            <a:srgbClr val="EA2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DCE27D7-9721-4257-BD4B-BA6ABF2BC3DE}"/>
              </a:ext>
            </a:extLst>
          </p:cNvPr>
          <p:cNvSpPr/>
          <p:nvPr/>
        </p:nvSpPr>
        <p:spPr>
          <a:xfrm>
            <a:off x="6668198" y="4335539"/>
            <a:ext cx="816746" cy="816746"/>
          </a:xfrm>
          <a:prstGeom prst="ellipse">
            <a:avLst/>
          </a:prstGeom>
          <a:solidFill>
            <a:srgbClr val="F19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6913A79-7092-4E7C-AE4B-EA13F87CA09E}"/>
              </a:ext>
            </a:extLst>
          </p:cNvPr>
          <p:cNvGrpSpPr/>
          <p:nvPr/>
        </p:nvGrpSpPr>
        <p:grpSpPr>
          <a:xfrm>
            <a:off x="5172352" y="1939516"/>
            <a:ext cx="290679" cy="488781"/>
            <a:chOff x="1897063" y="644525"/>
            <a:chExt cx="712788" cy="1198563"/>
          </a:xfrm>
          <a:solidFill>
            <a:schemeClr val="bg1"/>
          </a:solidFill>
        </p:grpSpPr>
        <p:sp>
          <p:nvSpPr>
            <p:cNvPr id="36" name="Oval 11">
              <a:extLst>
                <a:ext uri="{FF2B5EF4-FFF2-40B4-BE49-F238E27FC236}">
                  <a16:creationId xmlns:a16="http://schemas.microsoft.com/office/drawing/2014/main" id="{28A6F2DD-C82E-43B0-9789-7F499161B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201" y="700088"/>
              <a:ext cx="36513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Oval 12">
              <a:extLst>
                <a:ext uri="{FF2B5EF4-FFF2-40B4-BE49-F238E27FC236}">
                  <a16:creationId xmlns:a16="http://schemas.microsoft.com/office/drawing/2014/main" id="{F1E0C929-2237-48B9-9242-B195226B5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8863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Oval 13">
              <a:extLst>
                <a:ext uri="{FF2B5EF4-FFF2-40B4-BE49-F238E27FC236}">
                  <a16:creationId xmlns:a16="http://schemas.microsoft.com/office/drawing/2014/main" id="{A7CF8368-6503-415C-BAC4-97C1DE5D7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3126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73B33DF6-4AD4-4958-9F81-D40B943443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97063" y="644525"/>
              <a:ext cx="712788" cy="1198563"/>
            </a:xfrm>
            <a:custGeom>
              <a:avLst/>
              <a:gdLst>
                <a:gd name="T0" fmla="*/ 3701 w 3794"/>
                <a:gd name="T1" fmla="*/ 3958 h 6400"/>
                <a:gd name="T2" fmla="*/ 3794 w 3794"/>
                <a:gd name="T3" fmla="*/ 3864 h 6400"/>
                <a:gd name="T4" fmla="*/ 3794 w 3794"/>
                <a:gd name="T5" fmla="*/ 395 h 6400"/>
                <a:gd name="T6" fmla="*/ 3400 w 3794"/>
                <a:gd name="T7" fmla="*/ 0 h 6400"/>
                <a:gd name="T8" fmla="*/ 394 w 3794"/>
                <a:gd name="T9" fmla="*/ 0 h 6400"/>
                <a:gd name="T10" fmla="*/ 0 w 3794"/>
                <a:gd name="T11" fmla="*/ 395 h 6400"/>
                <a:gd name="T12" fmla="*/ 0 w 3794"/>
                <a:gd name="T13" fmla="*/ 6005 h 6400"/>
                <a:gd name="T14" fmla="*/ 394 w 3794"/>
                <a:gd name="T15" fmla="*/ 6400 h 6400"/>
                <a:gd name="T16" fmla="*/ 3400 w 3794"/>
                <a:gd name="T17" fmla="*/ 6400 h 6400"/>
                <a:gd name="T18" fmla="*/ 3794 w 3794"/>
                <a:gd name="T19" fmla="*/ 6005 h 6400"/>
                <a:gd name="T20" fmla="*/ 3794 w 3794"/>
                <a:gd name="T21" fmla="*/ 4302 h 6400"/>
                <a:gd name="T22" fmla="*/ 3701 w 3794"/>
                <a:gd name="T23" fmla="*/ 4208 h 6400"/>
                <a:gd name="T24" fmla="*/ 3607 w 3794"/>
                <a:gd name="T25" fmla="*/ 4302 h 6400"/>
                <a:gd name="T26" fmla="*/ 3607 w 3794"/>
                <a:gd name="T27" fmla="*/ 5611 h 6400"/>
                <a:gd name="T28" fmla="*/ 187 w 3794"/>
                <a:gd name="T29" fmla="*/ 5611 h 6400"/>
                <a:gd name="T30" fmla="*/ 187 w 3794"/>
                <a:gd name="T31" fmla="*/ 789 h 6400"/>
                <a:gd name="T32" fmla="*/ 3607 w 3794"/>
                <a:gd name="T33" fmla="*/ 789 h 6400"/>
                <a:gd name="T34" fmla="*/ 3607 w 3794"/>
                <a:gd name="T35" fmla="*/ 3864 h 6400"/>
                <a:gd name="T36" fmla="*/ 3701 w 3794"/>
                <a:gd name="T37" fmla="*/ 3958 h 6400"/>
                <a:gd name="T38" fmla="*/ 3607 w 3794"/>
                <a:gd name="T39" fmla="*/ 5799 h 6400"/>
                <a:gd name="T40" fmla="*/ 3607 w 3794"/>
                <a:gd name="T41" fmla="*/ 6005 h 6400"/>
                <a:gd name="T42" fmla="*/ 3400 w 3794"/>
                <a:gd name="T43" fmla="*/ 6212 h 6400"/>
                <a:gd name="T44" fmla="*/ 394 w 3794"/>
                <a:gd name="T45" fmla="*/ 6212 h 6400"/>
                <a:gd name="T46" fmla="*/ 187 w 3794"/>
                <a:gd name="T47" fmla="*/ 6005 h 6400"/>
                <a:gd name="T48" fmla="*/ 187 w 3794"/>
                <a:gd name="T49" fmla="*/ 5799 h 6400"/>
                <a:gd name="T50" fmla="*/ 3607 w 3794"/>
                <a:gd name="T51" fmla="*/ 5799 h 6400"/>
                <a:gd name="T52" fmla="*/ 187 w 3794"/>
                <a:gd name="T53" fmla="*/ 601 h 6400"/>
                <a:gd name="T54" fmla="*/ 187 w 3794"/>
                <a:gd name="T55" fmla="*/ 395 h 6400"/>
                <a:gd name="T56" fmla="*/ 394 w 3794"/>
                <a:gd name="T57" fmla="*/ 188 h 6400"/>
                <a:gd name="T58" fmla="*/ 3400 w 3794"/>
                <a:gd name="T59" fmla="*/ 188 h 6400"/>
                <a:gd name="T60" fmla="*/ 3607 w 3794"/>
                <a:gd name="T61" fmla="*/ 395 h 6400"/>
                <a:gd name="T62" fmla="*/ 3607 w 3794"/>
                <a:gd name="T63" fmla="*/ 601 h 6400"/>
                <a:gd name="T64" fmla="*/ 187 w 3794"/>
                <a:gd name="T65" fmla="*/ 601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94" h="6400">
                  <a:moveTo>
                    <a:pt x="3701" y="3958"/>
                  </a:moveTo>
                  <a:cubicBezTo>
                    <a:pt x="3752" y="3958"/>
                    <a:pt x="3794" y="3916"/>
                    <a:pt x="3794" y="3864"/>
                  </a:cubicBezTo>
                  <a:lnTo>
                    <a:pt x="3794" y="395"/>
                  </a:lnTo>
                  <a:cubicBezTo>
                    <a:pt x="3794" y="177"/>
                    <a:pt x="3617" y="0"/>
                    <a:pt x="3400" y="0"/>
                  </a:cubicBezTo>
                  <a:lnTo>
                    <a:pt x="394" y="0"/>
                  </a:lnTo>
                  <a:cubicBezTo>
                    <a:pt x="177" y="0"/>
                    <a:pt x="0" y="177"/>
                    <a:pt x="0" y="395"/>
                  </a:cubicBezTo>
                  <a:lnTo>
                    <a:pt x="0" y="6005"/>
                  </a:lnTo>
                  <a:cubicBezTo>
                    <a:pt x="0" y="6223"/>
                    <a:pt x="177" y="6400"/>
                    <a:pt x="394" y="6400"/>
                  </a:cubicBezTo>
                  <a:lnTo>
                    <a:pt x="3400" y="6400"/>
                  </a:lnTo>
                  <a:cubicBezTo>
                    <a:pt x="3617" y="6400"/>
                    <a:pt x="3794" y="6223"/>
                    <a:pt x="3794" y="6005"/>
                  </a:cubicBezTo>
                  <a:lnTo>
                    <a:pt x="3794" y="4302"/>
                  </a:lnTo>
                  <a:cubicBezTo>
                    <a:pt x="3794" y="4250"/>
                    <a:pt x="3752" y="4208"/>
                    <a:pt x="3701" y="4208"/>
                  </a:cubicBezTo>
                  <a:cubicBezTo>
                    <a:pt x="3649" y="4208"/>
                    <a:pt x="3607" y="4250"/>
                    <a:pt x="3607" y="4302"/>
                  </a:cubicBezTo>
                  <a:lnTo>
                    <a:pt x="3607" y="5611"/>
                  </a:lnTo>
                  <a:lnTo>
                    <a:pt x="187" y="5611"/>
                  </a:lnTo>
                  <a:lnTo>
                    <a:pt x="187" y="789"/>
                  </a:lnTo>
                  <a:lnTo>
                    <a:pt x="3607" y="789"/>
                  </a:lnTo>
                  <a:lnTo>
                    <a:pt x="3607" y="3864"/>
                  </a:lnTo>
                  <a:cubicBezTo>
                    <a:pt x="3607" y="3916"/>
                    <a:pt x="3649" y="3958"/>
                    <a:pt x="3701" y="3958"/>
                  </a:cubicBezTo>
                  <a:close/>
                  <a:moveTo>
                    <a:pt x="3607" y="5799"/>
                  </a:moveTo>
                  <a:lnTo>
                    <a:pt x="3607" y="6005"/>
                  </a:lnTo>
                  <a:cubicBezTo>
                    <a:pt x="3607" y="6119"/>
                    <a:pt x="3514" y="6212"/>
                    <a:pt x="3400" y="6212"/>
                  </a:cubicBezTo>
                  <a:lnTo>
                    <a:pt x="394" y="6212"/>
                  </a:lnTo>
                  <a:cubicBezTo>
                    <a:pt x="280" y="6212"/>
                    <a:pt x="187" y="6119"/>
                    <a:pt x="187" y="6005"/>
                  </a:cubicBezTo>
                  <a:lnTo>
                    <a:pt x="187" y="5799"/>
                  </a:lnTo>
                  <a:lnTo>
                    <a:pt x="3607" y="5799"/>
                  </a:lnTo>
                  <a:close/>
                  <a:moveTo>
                    <a:pt x="187" y="601"/>
                  </a:moveTo>
                  <a:lnTo>
                    <a:pt x="187" y="395"/>
                  </a:lnTo>
                  <a:cubicBezTo>
                    <a:pt x="187" y="281"/>
                    <a:pt x="280" y="188"/>
                    <a:pt x="394" y="188"/>
                  </a:cubicBezTo>
                  <a:lnTo>
                    <a:pt x="3400" y="188"/>
                  </a:lnTo>
                  <a:cubicBezTo>
                    <a:pt x="3514" y="188"/>
                    <a:pt x="3607" y="281"/>
                    <a:pt x="3607" y="395"/>
                  </a:cubicBezTo>
                  <a:lnTo>
                    <a:pt x="3607" y="601"/>
                  </a:lnTo>
                  <a:lnTo>
                    <a:pt x="187" y="60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FD4F0129-0033-449B-B03F-80B901BBB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8688" y="1752600"/>
              <a:ext cx="109538" cy="34925"/>
            </a:xfrm>
            <a:custGeom>
              <a:avLst/>
              <a:gdLst>
                <a:gd name="T0" fmla="*/ 494 w 588"/>
                <a:gd name="T1" fmla="*/ 0 h 187"/>
                <a:gd name="T2" fmla="*/ 94 w 588"/>
                <a:gd name="T3" fmla="*/ 0 h 187"/>
                <a:gd name="T4" fmla="*/ 0 w 588"/>
                <a:gd name="T5" fmla="*/ 93 h 187"/>
                <a:gd name="T6" fmla="*/ 94 w 588"/>
                <a:gd name="T7" fmla="*/ 187 h 187"/>
                <a:gd name="T8" fmla="*/ 494 w 588"/>
                <a:gd name="T9" fmla="*/ 187 h 187"/>
                <a:gd name="T10" fmla="*/ 588 w 588"/>
                <a:gd name="T11" fmla="*/ 93 h 187"/>
                <a:gd name="T12" fmla="*/ 494 w 588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8" h="187">
                  <a:moveTo>
                    <a:pt x="494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494" y="187"/>
                  </a:lnTo>
                  <a:cubicBezTo>
                    <a:pt x="546" y="187"/>
                    <a:pt x="588" y="145"/>
                    <a:pt x="588" y="93"/>
                  </a:cubicBezTo>
                  <a:cubicBezTo>
                    <a:pt x="588" y="42"/>
                    <a:pt x="546" y="0"/>
                    <a:pt x="49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Oval 16">
              <a:extLst>
                <a:ext uri="{FF2B5EF4-FFF2-40B4-BE49-F238E27FC236}">
                  <a16:creationId xmlns:a16="http://schemas.microsoft.com/office/drawing/2014/main" id="{077371BA-EDC1-49BA-9244-154CEB961E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201" y="700088"/>
              <a:ext cx="36513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Oval 17">
              <a:extLst>
                <a:ext uri="{FF2B5EF4-FFF2-40B4-BE49-F238E27FC236}">
                  <a16:creationId xmlns:a16="http://schemas.microsoft.com/office/drawing/2014/main" id="{DF2C46AA-B30D-473B-B430-6DE91024B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8863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Oval 18">
              <a:extLst>
                <a:ext uri="{FF2B5EF4-FFF2-40B4-BE49-F238E27FC236}">
                  <a16:creationId xmlns:a16="http://schemas.microsoft.com/office/drawing/2014/main" id="{9B601F6D-6DDB-498A-AA5A-1B9863B25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3126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CB4C0E35-8959-425C-9536-1DE641D6A7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0726" y="944563"/>
              <a:ext cx="525463" cy="523875"/>
            </a:xfrm>
            <a:custGeom>
              <a:avLst/>
              <a:gdLst>
                <a:gd name="T0" fmla="*/ 1396 w 2792"/>
                <a:gd name="T1" fmla="*/ 0 h 2793"/>
                <a:gd name="T2" fmla="*/ 0 w 2792"/>
                <a:gd name="T3" fmla="*/ 1397 h 2793"/>
                <a:gd name="T4" fmla="*/ 1396 w 2792"/>
                <a:gd name="T5" fmla="*/ 2793 h 2793"/>
                <a:gd name="T6" fmla="*/ 2792 w 2792"/>
                <a:gd name="T7" fmla="*/ 1397 h 2793"/>
                <a:gd name="T8" fmla="*/ 1396 w 2792"/>
                <a:gd name="T9" fmla="*/ 0 h 2793"/>
                <a:gd name="T10" fmla="*/ 1396 w 2792"/>
                <a:gd name="T11" fmla="*/ 2605 h 2793"/>
                <a:gd name="T12" fmla="*/ 187 w 2792"/>
                <a:gd name="T13" fmla="*/ 1397 h 2793"/>
                <a:gd name="T14" fmla="*/ 1396 w 2792"/>
                <a:gd name="T15" fmla="*/ 188 h 2793"/>
                <a:gd name="T16" fmla="*/ 2605 w 2792"/>
                <a:gd name="T17" fmla="*/ 1397 h 2793"/>
                <a:gd name="T18" fmla="*/ 1396 w 2792"/>
                <a:gd name="T19" fmla="*/ 2605 h 2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2" h="2793">
                  <a:moveTo>
                    <a:pt x="1396" y="0"/>
                  </a:moveTo>
                  <a:cubicBezTo>
                    <a:pt x="626" y="0"/>
                    <a:pt x="0" y="627"/>
                    <a:pt x="0" y="1397"/>
                  </a:cubicBezTo>
                  <a:cubicBezTo>
                    <a:pt x="0" y="2167"/>
                    <a:pt x="626" y="2793"/>
                    <a:pt x="1396" y="2793"/>
                  </a:cubicBezTo>
                  <a:cubicBezTo>
                    <a:pt x="2166" y="2793"/>
                    <a:pt x="2792" y="2167"/>
                    <a:pt x="2792" y="1397"/>
                  </a:cubicBezTo>
                  <a:cubicBezTo>
                    <a:pt x="2792" y="627"/>
                    <a:pt x="2166" y="0"/>
                    <a:pt x="1396" y="0"/>
                  </a:cubicBezTo>
                  <a:close/>
                  <a:moveTo>
                    <a:pt x="1396" y="2605"/>
                  </a:moveTo>
                  <a:cubicBezTo>
                    <a:pt x="730" y="2605"/>
                    <a:pt x="187" y="2063"/>
                    <a:pt x="187" y="1397"/>
                  </a:cubicBezTo>
                  <a:cubicBezTo>
                    <a:pt x="187" y="730"/>
                    <a:pt x="730" y="188"/>
                    <a:pt x="1396" y="188"/>
                  </a:cubicBezTo>
                  <a:cubicBezTo>
                    <a:pt x="2062" y="188"/>
                    <a:pt x="2605" y="730"/>
                    <a:pt x="2605" y="1397"/>
                  </a:cubicBezTo>
                  <a:cubicBezTo>
                    <a:pt x="2605" y="2063"/>
                    <a:pt x="2062" y="2605"/>
                    <a:pt x="1396" y="26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6368B690-8285-49A2-B9AF-BDE3CF0798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1538" y="1033463"/>
              <a:ext cx="282575" cy="344488"/>
            </a:xfrm>
            <a:custGeom>
              <a:avLst/>
              <a:gdLst>
                <a:gd name="T0" fmla="*/ 1446 w 1504"/>
                <a:gd name="T1" fmla="*/ 840 h 1839"/>
                <a:gd name="T2" fmla="*/ 143 w 1504"/>
                <a:gd name="T3" fmla="*/ 38 h 1839"/>
                <a:gd name="T4" fmla="*/ 0 w 1504"/>
                <a:gd name="T5" fmla="*/ 118 h 1839"/>
                <a:gd name="T6" fmla="*/ 0 w 1504"/>
                <a:gd name="T7" fmla="*/ 1721 h 1839"/>
                <a:gd name="T8" fmla="*/ 143 w 1504"/>
                <a:gd name="T9" fmla="*/ 1801 h 1839"/>
                <a:gd name="T10" fmla="*/ 1446 w 1504"/>
                <a:gd name="T11" fmla="*/ 1000 h 1839"/>
                <a:gd name="T12" fmla="*/ 1446 w 1504"/>
                <a:gd name="T13" fmla="*/ 840 h 1839"/>
                <a:gd name="T14" fmla="*/ 188 w 1504"/>
                <a:gd name="T15" fmla="*/ 1553 h 1839"/>
                <a:gd name="T16" fmla="*/ 188 w 1504"/>
                <a:gd name="T17" fmla="*/ 286 h 1839"/>
                <a:gd name="T18" fmla="*/ 1217 w 1504"/>
                <a:gd name="T19" fmla="*/ 920 h 1839"/>
                <a:gd name="T20" fmla="*/ 188 w 1504"/>
                <a:gd name="T21" fmla="*/ 1553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4" h="1839">
                  <a:moveTo>
                    <a:pt x="1446" y="840"/>
                  </a:moveTo>
                  <a:lnTo>
                    <a:pt x="143" y="38"/>
                  </a:lnTo>
                  <a:cubicBezTo>
                    <a:pt x="82" y="0"/>
                    <a:pt x="0" y="46"/>
                    <a:pt x="0" y="118"/>
                  </a:cubicBezTo>
                  <a:lnTo>
                    <a:pt x="0" y="1721"/>
                  </a:lnTo>
                  <a:cubicBezTo>
                    <a:pt x="0" y="1793"/>
                    <a:pt x="82" y="1839"/>
                    <a:pt x="143" y="1801"/>
                  </a:cubicBezTo>
                  <a:lnTo>
                    <a:pt x="1446" y="1000"/>
                  </a:lnTo>
                  <a:cubicBezTo>
                    <a:pt x="1504" y="964"/>
                    <a:pt x="1504" y="876"/>
                    <a:pt x="1446" y="840"/>
                  </a:cubicBezTo>
                  <a:close/>
                  <a:moveTo>
                    <a:pt x="188" y="1553"/>
                  </a:moveTo>
                  <a:lnTo>
                    <a:pt x="188" y="286"/>
                  </a:lnTo>
                  <a:lnTo>
                    <a:pt x="1217" y="920"/>
                  </a:lnTo>
                  <a:lnTo>
                    <a:pt x="188" y="155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177DE3EB-E61C-4FC5-832E-1D131EC37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876" y="1508125"/>
              <a:ext cx="430213" cy="109538"/>
            </a:xfrm>
            <a:custGeom>
              <a:avLst/>
              <a:gdLst>
                <a:gd name="T0" fmla="*/ 2198 w 2292"/>
                <a:gd name="T1" fmla="*/ 200 h 589"/>
                <a:gd name="T2" fmla="*/ 589 w 2292"/>
                <a:gd name="T3" fmla="*/ 200 h 589"/>
                <a:gd name="T4" fmla="*/ 589 w 2292"/>
                <a:gd name="T5" fmla="*/ 94 h 589"/>
                <a:gd name="T6" fmla="*/ 495 w 2292"/>
                <a:gd name="T7" fmla="*/ 0 h 589"/>
                <a:gd name="T8" fmla="*/ 401 w 2292"/>
                <a:gd name="T9" fmla="*/ 94 h 589"/>
                <a:gd name="T10" fmla="*/ 401 w 2292"/>
                <a:gd name="T11" fmla="*/ 200 h 589"/>
                <a:gd name="T12" fmla="*/ 94 w 2292"/>
                <a:gd name="T13" fmla="*/ 200 h 589"/>
                <a:gd name="T14" fmla="*/ 0 w 2292"/>
                <a:gd name="T15" fmla="*/ 294 h 589"/>
                <a:gd name="T16" fmla="*/ 94 w 2292"/>
                <a:gd name="T17" fmla="*/ 388 h 589"/>
                <a:gd name="T18" fmla="*/ 401 w 2292"/>
                <a:gd name="T19" fmla="*/ 388 h 589"/>
                <a:gd name="T20" fmla="*/ 401 w 2292"/>
                <a:gd name="T21" fmla="*/ 495 h 589"/>
                <a:gd name="T22" fmla="*/ 495 w 2292"/>
                <a:gd name="T23" fmla="*/ 589 h 589"/>
                <a:gd name="T24" fmla="*/ 589 w 2292"/>
                <a:gd name="T25" fmla="*/ 495 h 589"/>
                <a:gd name="T26" fmla="*/ 589 w 2292"/>
                <a:gd name="T27" fmla="*/ 388 h 589"/>
                <a:gd name="T28" fmla="*/ 2198 w 2292"/>
                <a:gd name="T29" fmla="*/ 388 h 589"/>
                <a:gd name="T30" fmla="*/ 2292 w 2292"/>
                <a:gd name="T31" fmla="*/ 294 h 589"/>
                <a:gd name="T32" fmla="*/ 2198 w 2292"/>
                <a:gd name="T33" fmla="*/ 20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92" h="589">
                  <a:moveTo>
                    <a:pt x="2198" y="200"/>
                  </a:moveTo>
                  <a:lnTo>
                    <a:pt x="589" y="200"/>
                  </a:lnTo>
                  <a:lnTo>
                    <a:pt x="589" y="94"/>
                  </a:lnTo>
                  <a:cubicBezTo>
                    <a:pt x="589" y="42"/>
                    <a:pt x="547" y="0"/>
                    <a:pt x="495" y="0"/>
                  </a:cubicBezTo>
                  <a:cubicBezTo>
                    <a:pt x="443" y="0"/>
                    <a:pt x="401" y="42"/>
                    <a:pt x="401" y="94"/>
                  </a:cubicBezTo>
                  <a:lnTo>
                    <a:pt x="401" y="200"/>
                  </a:lnTo>
                  <a:lnTo>
                    <a:pt x="94" y="200"/>
                  </a:lnTo>
                  <a:cubicBezTo>
                    <a:pt x="42" y="200"/>
                    <a:pt x="0" y="242"/>
                    <a:pt x="0" y="294"/>
                  </a:cubicBezTo>
                  <a:cubicBezTo>
                    <a:pt x="0" y="346"/>
                    <a:pt x="42" y="388"/>
                    <a:pt x="94" y="388"/>
                  </a:cubicBezTo>
                  <a:lnTo>
                    <a:pt x="401" y="388"/>
                  </a:lnTo>
                  <a:lnTo>
                    <a:pt x="401" y="495"/>
                  </a:lnTo>
                  <a:cubicBezTo>
                    <a:pt x="401" y="547"/>
                    <a:pt x="443" y="589"/>
                    <a:pt x="495" y="589"/>
                  </a:cubicBezTo>
                  <a:cubicBezTo>
                    <a:pt x="547" y="589"/>
                    <a:pt x="589" y="547"/>
                    <a:pt x="589" y="495"/>
                  </a:cubicBezTo>
                  <a:lnTo>
                    <a:pt x="589" y="388"/>
                  </a:lnTo>
                  <a:lnTo>
                    <a:pt x="2198" y="388"/>
                  </a:lnTo>
                  <a:cubicBezTo>
                    <a:pt x="2250" y="388"/>
                    <a:pt x="2292" y="346"/>
                    <a:pt x="2292" y="294"/>
                  </a:cubicBezTo>
                  <a:cubicBezTo>
                    <a:pt x="2292" y="242"/>
                    <a:pt x="2250" y="200"/>
                    <a:pt x="2198" y="2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8947FBF-EA65-4A55-B2F4-EAA54DF635D9}"/>
              </a:ext>
            </a:extLst>
          </p:cNvPr>
          <p:cNvGrpSpPr/>
          <p:nvPr/>
        </p:nvGrpSpPr>
        <p:grpSpPr>
          <a:xfrm>
            <a:off x="3312516" y="4483290"/>
            <a:ext cx="492666" cy="408505"/>
            <a:chOff x="8731250" y="666750"/>
            <a:chExt cx="1208088" cy="1001713"/>
          </a:xfrm>
          <a:solidFill>
            <a:schemeClr val="bg1"/>
          </a:solidFill>
        </p:grpSpPr>
        <p:sp>
          <p:nvSpPr>
            <p:cNvPr id="48" name="Freeform 67">
              <a:extLst>
                <a:ext uri="{FF2B5EF4-FFF2-40B4-BE49-F238E27FC236}">
                  <a16:creationId xmlns:a16="http://schemas.microsoft.com/office/drawing/2014/main" id="{84DBD93F-06B0-443D-AAD0-8AB0374B4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952500"/>
              <a:ext cx="128588" cy="34925"/>
            </a:xfrm>
            <a:custGeom>
              <a:avLst/>
              <a:gdLst>
                <a:gd name="T0" fmla="*/ 595 w 689"/>
                <a:gd name="T1" fmla="*/ 0 h 187"/>
                <a:gd name="T2" fmla="*/ 94 w 689"/>
                <a:gd name="T3" fmla="*/ 0 h 187"/>
                <a:gd name="T4" fmla="*/ 0 w 689"/>
                <a:gd name="T5" fmla="*/ 93 h 187"/>
                <a:gd name="T6" fmla="*/ 94 w 689"/>
                <a:gd name="T7" fmla="*/ 187 h 187"/>
                <a:gd name="T8" fmla="*/ 595 w 689"/>
                <a:gd name="T9" fmla="*/ 187 h 187"/>
                <a:gd name="T10" fmla="*/ 689 w 689"/>
                <a:gd name="T11" fmla="*/ 93 h 187"/>
                <a:gd name="T12" fmla="*/ 595 w 689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9" h="187">
                  <a:moveTo>
                    <a:pt x="5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595" y="187"/>
                  </a:lnTo>
                  <a:cubicBezTo>
                    <a:pt x="647" y="187"/>
                    <a:pt x="689" y="145"/>
                    <a:pt x="689" y="93"/>
                  </a:cubicBezTo>
                  <a:cubicBezTo>
                    <a:pt x="689" y="42"/>
                    <a:pt x="647" y="0"/>
                    <a:pt x="5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68">
              <a:extLst>
                <a:ext uri="{FF2B5EF4-FFF2-40B4-BE49-F238E27FC236}">
                  <a16:creationId xmlns:a16="http://schemas.microsoft.com/office/drawing/2014/main" id="{976D05C0-0827-4D70-B4F4-A5E61EE0C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7488" y="952500"/>
              <a:ext cx="204788" cy="34925"/>
            </a:xfrm>
            <a:custGeom>
              <a:avLst/>
              <a:gdLst>
                <a:gd name="T0" fmla="*/ 996 w 1090"/>
                <a:gd name="T1" fmla="*/ 0 h 187"/>
                <a:gd name="T2" fmla="*/ 94 w 1090"/>
                <a:gd name="T3" fmla="*/ 0 h 187"/>
                <a:gd name="T4" fmla="*/ 0 w 1090"/>
                <a:gd name="T5" fmla="*/ 93 h 187"/>
                <a:gd name="T6" fmla="*/ 94 w 1090"/>
                <a:gd name="T7" fmla="*/ 187 h 187"/>
                <a:gd name="T8" fmla="*/ 996 w 1090"/>
                <a:gd name="T9" fmla="*/ 187 h 187"/>
                <a:gd name="T10" fmla="*/ 1090 w 1090"/>
                <a:gd name="T11" fmla="*/ 93 h 187"/>
                <a:gd name="T12" fmla="*/ 996 w 1090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0" h="187">
                  <a:moveTo>
                    <a:pt x="9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996" y="187"/>
                  </a:lnTo>
                  <a:cubicBezTo>
                    <a:pt x="1048" y="187"/>
                    <a:pt x="1090" y="145"/>
                    <a:pt x="1090" y="93"/>
                  </a:cubicBezTo>
                  <a:cubicBezTo>
                    <a:pt x="1090" y="42"/>
                    <a:pt x="1048" y="0"/>
                    <a:pt x="9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69">
              <a:extLst>
                <a:ext uri="{FF2B5EF4-FFF2-40B4-BE49-F238E27FC236}">
                  <a16:creationId xmlns:a16="http://schemas.microsoft.com/office/drawing/2014/main" id="{483D2300-6667-47B2-8E9A-E12431CE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103313"/>
              <a:ext cx="204788" cy="34925"/>
            </a:xfrm>
            <a:custGeom>
              <a:avLst/>
              <a:gdLst>
                <a:gd name="T0" fmla="*/ 996 w 1090"/>
                <a:gd name="T1" fmla="*/ 0 h 188"/>
                <a:gd name="T2" fmla="*/ 94 w 1090"/>
                <a:gd name="T3" fmla="*/ 0 h 188"/>
                <a:gd name="T4" fmla="*/ 0 w 1090"/>
                <a:gd name="T5" fmla="*/ 94 h 188"/>
                <a:gd name="T6" fmla="*/ 94 w 1090"/>
                <a:gd name="T7" fmla="*/ 188 h 188"/>
                <a:gd name="T8" fmla="*/ 996 w 1090"/>
                <a:gd name="T9" fmla="*/ 188 h 188"/>
                <a:gd name="T10" fmla="*/ 1090 w 1090"/>
                <a:gd name="T11" fmla="*/ 94 h 188"/>
                <a:gd name="T12" fmla="*/ 996 w 1090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0" h="188">
                  <a:moveTo>
                    <a:pt x="9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996" y="188"/>
                  </a:lnTo>
                  <a:cubicBezTo>
                    <a:pt x="1048" y="188"/>
                    <a:pt x="1090" y="146"/>
                    <a:pt x="1090" y="94"/>
                  </a:cubicBezTo>
                  <a:cubicBezTo>
                    <a:pt x="1090" y="42"/>
                    <a:pt x="1048" y="0"/>
                    <a:pt x="9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70">
              <a:extLst>
                <a:ext uri="{FF2B5EF4-FFF2-40B4-BE49-F238E27FC236}">
                  <a16:creationId xmlns:a16="http://schemas.microsoft.com/office/drawing/2014/main" id="{200430DF-F4F1-4C00-95B2-00FE2846A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196975"/>
              <a:ext cx="109538" cy="34925"/>
            </a:xfrm>
            <a:custGeom>
              <a:avLst/>
              <a:gdLst>
                <a:gd name="T0" fmla="*/ 495 w 589"/>
                <a:gd name="T1" fmla="*/ 0 h 188"/>
                <a:gd name="T2" fmla="*/ 94 w 589"/>
                <a:gd name="T3" fmla="*/ 0 h 188"/>
                <a:gd name="T4" fmla="*/ 0 w 589"/>
                <a:gd name="T5" fmla="*/ 94 h 188"/>
                <a:gd name="T6" fmla="*/ 94 w 589"/>
                <a:gd name="T7" fmla="*/ 188 h 188"/>
                <a:gd name="T8" fmla="*/ 495 w 589"/>
                <a:gd name="T9" fmla="*/ 188 h 188"/>
                <a:gd name="T10" fmla="*/ 589 w 589"/>
                <a:gd name="T11" fmla="*/ 94 h 188"/>
                <a:gd name="T12" fmla="*/ 495 w 589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9" h="188">
                  <a:moveTo>
                    <a:pt x="4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495" y="188"/>
                  </a:lnTo>
                  <a:cubicBezTo>
                    <a:pt x="547" y="188"/>
                    <a:pt x="589" y="146"/>
                    <a:pt x="589" y="94"/>
                  </a:cubicBezTo>
                  <a:cubicBezTo>
                    <a:pt x="589" y="42"/>
                    <a:pt x="547" y="0"/>
                    <a:pt x="4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71">
              <a:extLst>
                <a:ext uri="{FF2B5EF4-FFF2-40B4-BE49-F238E27FC236}">
                  <a16:creationId xmlns:a16="http://schemas.microsoft.com/office/drawing/2014/main" id="{E56A6C81-8F76-4819-B14E-6579A5DE7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0025" y="1196975"/>
              <a:ext cx="185738" cy="34925"/>
            </a:xfrm>
            <a:custGeom>
              <a:avLst/>
              <a:gdLst>
                <a:gd name="T0" fmla="*/ 896 w 990"/>
                <a:gd name="T1" fmla="*/ 0 h 188"/>
                <a:gd name="T2" fmla="*/ 94 w 990"/>
                <a:gd name="T3" fmla="*/ 0 h 188"/>
                <a:gd name="T4" fmla="*/ 0 w 990"/>
                <a:gd name="T5" fmla="*/ 94 h 188"/>
                <a:gd name="T6" fmla="*/ 94 w 990"/>
                <a:gd name="T7" fmla="*/ 188 h 188"/>
                <a:gd name="T8" fmla="*/ 896 w 990"/>
                <a:gd name="T9" fmla="*/ 188 h 188"/>
                <a:gd name="T10" fmla="*/ 990 w 990"/>
                <a:gd name="T11" fmla="*/ 94 h 188"/>
                <a:gd name="T12" fmla="*/ 896 w 990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0" h="188">
                  <a:moveTo>
                    <a:pt x="8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896" y="188"/>
                  </a:lnTo>
                  <a:cubicBezTo>
                    <a:pt x="948" y="188"/>
                    <a:pt x="990" y="146"/>
                    <a:pt x="990" y="94"/>
                  </a:cubicBezTo>
                  <a:cubicBezTo>
                    <a:pt x="990" y="42"/>
                    <a:pt x="948" y="0"/>
                    <a:pt x="8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72">
              <a:extLst>
                <a:ext uri="{FF2B5EF4-FFF2-40B4-BE49-F238E27FC236}">
                  <a16:creationId xmlns:a16="http://schemas.microsoft.com/office/drawing/2014/main" id="{E763E3D5-B6E8-40AE-B6D8-A8EA062C8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290638"/>
              <a:ext cx="317500" cy="34925"/>
            </a:xfrm>
            <a:custGeom>
              <a:avLst/>
              <a:gdLst>
                <a:gd name="T0" fmla="*/ 1597 w 1691"/>
                <a:gd name="T1" fmla="*/ 0 h 188"/>
                <a:gd name="T2" fmla="*/ 94 w 1691"/>
                <a:gd name="T3" fmla="*/ 0 h 188"/>
                <a:gd name="T4" fmla="*/ 0 w 1691"/>
                <a:gd name="T5" fmla="*/ 94 h 188"/>
                <a:gd name="T6" fmla="*/ 94 w 1691"/>
                <a:gd name="T7" fmla="*/ 188 h 188"/>
                <a:gd name="T8" fmla="*/ 1597 w 1691"/>
                <a:gd name="T9" fmla="*/ 188 h 188"/>
                <a:gd name="T10" fmla="*/ 1691 w 1691"/>
                <a:gd name="T11" fmla="*/ 94 h 188"/>
                <a:gd name="T12" fmla="*/ 1597 w 1691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1" h="188">
                  <a:moveTo>
                    <a:pt x="1597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1597" y="188"/>
                  </a:lnTo>
                  <a:cubicBezTo>
                    <a:pt x="1649" y="188"/>
                    <a:pt x="1691" y="146"/>
                    <a:pt x="1691" y="94"/>
                  </a:cubicBezTo>
                  <a:cubicBezTo>
                    <a:pt x="1691" y="42"/>
                    <a:pt x="1649" y="0"/>
                    <a:pt x="15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73">
              <a:extLst>
                <a:ext uri="{FF2B5EF4-FFF2-40B4-BE49-F238E27FC236}">
                  <a16:creationId xmlns:a16="http://schemas.microsoft.com/office/drawing/2014/main" id="{39F38A28-540D-4C53-B599-7978B1B68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3688" y="1103313"/>
              <a:ext cx="111125" cy="34925"/>
            </a:xfrm>
            <a:custGeom>
              <a:avLst/>
              <a:gdLst>
                <a:gd name="T0" fmla="*/ 495 w 589"/>
                <a:gd name="T1" fmla="*/ 0 h 188"/>
                <a:gd name="T2" fmla="*/ 94 w 589"/>
                <a:gd name="T3" fmla="*/ 0 h 188"/>
                <a:gd name="T4" fmla="*/ 0 w 589"/>
                <a:gd name="T5" fmla="*/ 94 h 188"/>
                <a:gd name="T6" fmla="*/ 94 w 589"/>
                <a:gd name="T7" fmla="*/ 188 h 188"/>
                <a:gd name="T8" fmla="*/ 495 w 589"/>
                <a:gd name="T9" fmla="*/ 188 h 188"/>
                <a:gd name="T10" fmla="*/ 589 w 589"/>
                <a:gd name="T11" fmla="*/ 94 h 188"/>
                <a:gd name="T12" fmla="*/ 495 w 589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9" h="188">
                  <a:moveTo>
                    <a:pt x="4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495" y="188"/>
                  </a:lnTo>
                  <a:cubicBezTo>
                    <a:pt x="547" y="188"/>
                    <a:pt x="589" y="146"/>
                    <a:pt x="589" y="94"/>
                  </a:cubicBezTo>
                  <a:cubicBezTo>
                    <a:pt x="589" y="42"/>
                    <a:pt x="547" y="0"/>
                    <a:pt x="4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74">
              <a:extLst>
                <a:ext uri="{FF2B5EF4-FFF2-40B4-BE49-F238E27FC236}">
                  <a16:creationId xmlns:a16="http://schemas.microsoft.com/office/drawing/2014/main" id="{8B080043-DE6C-42C0-9A22-67F4256213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31250" y="666750"/>
              <a:ext cx="1208088" cy="1001713"/>
            </a:xfrm>
            <a:custGeom>
              <a:avLst/>
              <a:gdLst>
                <a:gd name="T0" fmla="*/ 6031 w 6428"/>
                <a:gd name="T1" fmla="*/ 114 h 5354"/>
                <a:gd name="T2" fmla="*/ 4770 w 6428"/>
                <a:gd name="T3" fmla="*/ 959 h 5354"/>
                <a:gd name="T4" fmla="*/ 3606 w 6428"/>
                <a:gd name="T5" fmla="*/ 629 h 5354"/>
                <a:gd name="T6" fmla="*/ 3606 w 6428"/>
                <a:gd name="T7" fmla="*/ 817 h 5354"/>
                <a:gd name="T8" fmla="*/ 4610 w 6428"/>
                <a:gd name="T9" fmla="*/ 1119 h 5354"/>
                <a:gd name="T10" fmla="*/ 3255 w 6428"/>
                <a:gd name="T11" fmla="*/ 2485 h 5354"/>
                <a:gd name="T12" fmla="*/ 3023 w 6428"/>
                <a:gd name="T13" fmla="*/ 3527 h 5354"/>
                <a:gd name="T14" fmla="*/ 3976 w 6428"/>
                <a:gd name="T15" fmla="*/ 3152 h 5354"/>
                <a:gd name="T16" fmla="*/ 4610 w 6428"/>
                <a:gd name="T17" fmla="*/ 3829 h 5354"/>
                <a:gd name="T18" fmla="*/ 2299 w 6428"/>
                <a:gd name="T19" fmla="*/ 4136 h 5354"/>
                <a:gd name="T20" fmla="*/ 2205 w 6428"/>
                <a:gd name="T21" fmla="*/ 5032 h 5354"/>
                <a:gd name="T22" fmla="*/ 1096 w 6428"/>
                <a:gd name="T23" fmla="*/ 4136 h 5354"/>
                <a:gd name="T24" fmla="*/ 188 w 6428"/>
                <a:gd name="T25" fmla="*/ 3829 h 5354"/>
                <a:gd name="T26" fmla="*/ 495 w 6428"/>
                <a:gd name="T27" fmla="*/ 817 h 5354"/>
                <a:gd name="T28" fmla="*/ 3278 w 6428"/>
                <a:gd name="T29" fmla="*/ 723 h 5354"/>
                <a:gd name="T30" fmla="*/ 495 w 6428"/>
                <a:gd name="T31" fmla="*/ 629 h 5354"/>
                <a:gd name="T32" fmla="*/ 0 w 6428"/>
                <a:gd name="T33" fmla="*/ 3829 h 5354"/>
                <a:gd name="T34" fmla="*/ 1062 w 6428"/>
                <a:gd name="T35" fmla="*/ 4324 h 5354"/>
                <a:gd name="T36" fmla="*/ 2393 w 6428"/>
                <a:gd name="T37" fmla="*/ 5232 h 5354"/>
                <a:gd name="T38" fmla="*/ 4303 w 6428"/>
                <a:gd name="T39" fmla="*/ 4324 h 5354"/>
                <a:gd name="T40" fmla="*/ 4798 w 6428"/>
                <a:gd name="T41" fmla="*/ 2364 h 5354"/>
                <a:gd name="T42" fmla="*/ 6315 w 6428"/>
                <a:gd name="T43" fmla="*/ 813 h 5354"/>
                <a:gd name="T44" fmla="*/ 5469 w 6428"/>
                <a:gd name="T45" fmla="*/ 525 h 5354"/>
                <a:gd name="T46" fmla="*/ 3627 w 6428"/>
                <a:gd name="T47" fmla="*/ 2669 h 5354"/>
                <a:gd name="T48" fmla="*/ 5469 w 6428"/>
                <a:gd name="T49" fmla="*/ 525 h 5354"/>
                <a:gd name="T50" fmla="*/ 3221 w 6428"/>
                <a:gd name="T51" fmla="*/ 3096 h 5354"/>
                <a:gd name="T52" fmla="*/ 3152 w 6428"/>
                <a:gd name="T53" fmla="*/ 3276 h 5354"/>
                <a:gd name="T54" fmla="*/ 3295 w 6428"/>
                <a:gd name="T55" fmla="*/ 2905 h 5354"/>
                <a:gd name="T56" fmla="*/ 3741 w 6428"/>
                <a:gd name="T57" fmla="*/ 3050 h 5354"/>
                <a:gd name="T58" fmla="*/ 3910 w 6428"/>
                <a:gd name="T59" fmla="*/ 2952 h 5354"/>
                <a:gd name="T60" fmla="*/ 5752 w 6428"/>
                <a:gd name="T61" fmla="*/ 809 h 5354"/>
                <a:gd name="T62" fmla="*/ 3910 w 6428"/>
                <a:gd name="T63" fmla="*/ 2952 h 5354"/>
                <a:gd name="T64" fmla="*/ 6036 w 6428"/>
                <a:gd name="T65" fmla="*/ 827 h 5354"/>
                <a:gd name="T66" fmla="*/ 5748 w 6428"/>
                <a:gd name="T67" fmla="*/ 246 h 5354"/>
                <a:gd name="T68" fmla="*/ 6182 w 6428"/>
                <a:gd name="T69" fmla="*/ 530 h 5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28" h="5354">
                  <a:moveTo>
                    <a:pt x="6315" y="397"/>
                  </a:moveTo>
                  <a:lnTo>
                    <a:pt x="6031" y="114"/>
                  </a:lnTo>
                  <a:cubicBezTo>
                    <a:pt x="5918" y="0"/>
                    <a:pt x="5729" y="0"/>
                    <a:pt x="5615" y="114"/>
                  </a:cubicBezTo>
                  <a:lnTo>
                    <a:pt x="4770" y="959"/>
                  </a:lnTo>
                  <a:cubicBezTo>
                    <a:pt x="4702" y="767"/>
                    <a:pt x="4518" y="629"/>
                    <a:pt x="4303" y="629"/>
                  </a:cubicBezTo>
                  <a:lnTo>
                    <a:pt x="3606" y="629"/>
                  </a:lnTo>
                  <a:cubicBezTo>
                    <a:pt x="3554" y="629"/>
                    <a:pt x="3512" y="671"/>
                    <a:pt x="3512" y="723"/>
                  </a:cubicBezTo>
                  <a:cubicBezTo>
                    <a:pt x="3512" y="774"/>
                    <a:pt x="3554" y="817"/>
                    <a:pt x="3606" y="817"/>
                  </a:cubicBezTo>
                  <a:lnTo>
                    <a:pt x="4303" y="817"/>
                  </a:lnTo>
                  <a:cubicBezTo>
                    <a:pt x="4471" y="817"/>
                    <a:pt x="4607" y="952"/>
                    <a:pt x="4610" y="1119"/>
                  </a:cubicBezTo>
                  <a:lnTo>
                    <a:pt x="3277" y="2452"/>
                  </a:lnTo>
                  <a:cubicBezTo>
                    <a:pt x="3267" y="2461"/>
                    <a:pt x="3260" y="2473"/>
                    <a:pt x="3255" y="2485"/>
                  </a:cubicBezTo>
                  <a:lnTo>
                    <a:pt x="2901" y="3406"/>
                  </a:lnTo>
                  <a:cubicBezTo>
                    <a:pt x="2873" y="3480"/>
                    <a:pt x="2948" y="3556"/>
                    <a:pt x="3023" y="3527"/>
                  </a:cubicBezTo>
                  <a:lnTo>
                    <a:pt x="3944" y="3173"/>
                  </a:lnTo>
                  <a:cubicBezTo>
                    <a:pt x="3956" y="3168"/>
                    <a:pt x="3967" y="3161"/>
                    <a:pt x="3976" y="3152"/>
                  </a:cubicBezTo>
                  <a:lnTo>
                    <a:pt x="4610" y="2518"/>
                  </a:lnTo>
                  <a:lnTo>
                    <a:pt x="4610" y="3829"/>
                  </a:lnTo>
                  <a:cubicBezTo>
                    <a:pt x="4610" y="3998"/>
                    <a:pt x="4472" y="4136"/>
                    <a:pt x="4303" y="4136"/>
                  </a:cubicBezTo>
                  <a:lnTo>
                    <a:pt x="2299" y="4136"/>
                  </a:lnTo>
                  <a:cubicBezTo>
                    <a:pt x="2247" y="4136"/>
                    <a:pt x="2205" y="4178"/>
                    <a:pt x="2205" y="4230"/>
                  </a:cubicBezTo>
                  <a:lnTo>
                    <a:pt x="2205" y="5032"/>
                  </a:lnTo>
                  <a:lnTo>
                    <a:pt x="1156" y="4158"/>
                  </a:lnTo>
                  <a:cubicBezTo>
                    <a:pt x="1139" y="4144"/>
                    <a:pt x="1118" y="4136"/>
                    <a:pt x="1096" y="4136"/>
                  </a:cubicBezTo>
                  <a:lnTo>
                    <a:pt x="495" y="4136"/>
                  </a:lnTo>
                  <a:cubicBezTo>
                    <a:pt x="326" y="4136"/>
                    <a:pt x="188" y="3998"/>
                    <a:pt x="188" y="3829"/>
                  </a:cubicBezTo>
                  <a:lnTo>
                    <a:pt x="188" y="1123"/>
                  </a:lnTo>
                  <a:cubicBezTo>
                    <a:pt x="188" y="954"/>
                    <a:pt x="326" y="817"/>
                    <a:pt x="495" y="817"/>
                  </a:cubicBezTo>
                  <a:lnTo>
                    <a:pt x="3184" y="817"/>
                  </a:lnTo>
                  <a:cubicBezTo>
                    <a:pt x="3236" y="817"/>
                    <a:pt x="3278" y="774"/>
                    <a:pt x="3278" y="723"/>
                  </a:cubicBezTo>
                  <a:cubicBezTo>
                    <a:pt x="3278" y="671"/>
                    <a:pt x="3236" y="629"/>
                    <a:pt x="3184" y="629"/>
                  </a:cubicBezTo>
                  <a:lnTo>
                    <a:pt x="495" y="629"/>
                  </a:lnTo>
                  <a:cubicBezTo>
                    <a:pt x="222" y="629"/>
                    <a:pt x="0" y="851"/>
                    <a:pt x="0" y="1123"/>
                  </a:cubicBezTo>
                  <a:lnTo>
                    <a:pt x="0" y="3829"/>
                  </a:lnTo>
                  <a:cubicBezTo>
                    <a:pt x="0" y="4102"/>
                    <a:pt x="222" y="4324"/>
                    <a:pt x="495" y="4324"/>
                  </a:cubicBezTo>
                  <a:lnTo>
                    <a:pt x="1062" y="4324"/>
                  </a:lnTo>
                  <a:lnTo>
                    <a:pt x="2238" y="5304"/>
                  </a:lnTo>
                  <a:cubicBezTo>
                    <a:pt x="2299" y="5354"/>
                    <a:pt x="2393" y="5310"/>
                    <a:pt x="2393" y="5232"/>
                  </a:cubicBezTo>
                  <a:lnTo>
                    <a:pt x="2393" y="4324"/>
                  </a:lnTo>
                  <a:lnTo>
                    <a:pt x="4303" y="4324"/>
                  </a:lnTo>
                  <a:cubicBezTo>
                    <a:pt x="4576" y="4324"/>
                    <a:pt x="4798" y="4102"/>
                    <a:pt x="4798" y="3829"/>
                  </a:cubicBezTo>
                  <a:lnTo>
                    <a:pt x="4798" y="2364"/>
                  </a:lnTo>
                  <a:cubicBezTo>
                    <a:pt x="4798" y="2354"/>
                    <a:pt x="4796" y="2344"/>
                    <a:pt x="4793" y="2335"/>
                  </a:cubicBezTo>
                  <a:lnTo>
                    <a:pt x="6315" y="813"/>
                  </a:lnTo>
                  <a:cubicBezTo>
                    <a:pt x="6428" y="700"/>
                    <a:pt x="6428" y="510"/>
                    <a:pt x="6315" y="397"/>
                  </a:cubicBezTo>
                  <a:close/>
                  <a:moveTo>
                    <a:pt x="5469" y="525"/>
                  </a:moveTo>
                  <a:lnTo>
                    <a:pt x="5620" y="676"/>
                  </a:lnTo>
                  <a:lnTo>
                    <a:pt x="3627" y="2669"/>
                  </a:lnTo>
                  <a:lnTo>
                    <a:pt x="3476" y="2518"/>
                  </a:lnTo>
                  <a:lnTo>
                    <a:pt x="5469" y="525"/>
                  </a:lnTo>
                  <a:close/>
                  <a:moveTo>
                    <a:pt x="3152" y="3276"/>
                  </a:moveTo>
                  <a:lnTo>
                    <a:pt x="3221" y="3096"/>
                  </a:lnTo>
                  <a:lnTo>
                    <a:pt x="3332" y="3207"/>
                  </a:lnTo>
                  <a:lnTo>
                    <a:pt x="3152" y="3276"/>
                  </a:lnTo>
                  <a:close/>
                  <a:moveTo>
                    <a:pt x="3524" y="3133"/>
                  </a:moveTo>
                  <a:lnTo>
                    <a:pt x="3295" y="2905"/>
                  </a:lnTo>
                  <a:lnTo>
                    <a:pt x="3379" y="2687"/>
                  </a:lnTo>
                  <a:lnTo>
                    <a:pt x="3741" y="3050"/>
                  </a:lnTo>
                  <a:lnTo>
                    <a:pt x="3524" y="3133"/>
                  </a:lnTo>
                  <a:close/>
                  <a:moveTo>
                    <a:pt x="3910" y="2952"/>
                  </a:moveTo>
                  <a:lnTo>
                    <a:pt x="3759" y="2802"/>
                  </a:lnTo>
                  <a:lnTo>
                    <a:pt x="5752" y="809"/>
                  </a:lnTo>
                  <a:lnTo>
                    <a:pt x="5903" y="959"/>
                  </a:lnTo>
                  <a:lnTo>
                    <a:pt x="3910" y="2952"/>
                  </a:lnTo>
                  <a:close/>
                  <a:moveTo>
                    <a:pt x="6182" y="680"/>
                  </a:moveTo>
                  <a:lnTo>
                    <a:pt x="6036" y="827"/>
                  </a:lnTo>
                  <a:lnTo>
                    <a:pt x="5602" y="393"/>
                  </a:lnTo>
                  <a:lnTo>
                    <a:pt x="5748" y="246"/>
                  </a:lnTo>
                  <a:cubicBezTo>
                    <a:pt x="5790" y="205"/>
                    <a:pt x="5857" y="205"/>
                    <a:pt x="5899" y="246"/>
                  </a:cubicBezTo>
                  <a:lnTo>
                    <a:pt x="6182" y="530"/>
                  </a:lnTo>
                  <a:cubicBezTo>
                    <a:pt x="6224" y="571"/>
                    <a:pt x="6224" y="639"/>
                    <a:pt x="6182" y="68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9605F55-D9DF-4074-8635-5AB24170ACEF}"/>
              </a:ext>
            </a:extLst>
          </p:cNvPr>
          <p:cNvGrpSpPr/>
          <p:nvPr/>
        </p:nvGrpSpPr>
        <p:grpSpPr>
          <a:xfrm>
            <a:off x="8710711" y="1991514"/>
            <a:ext cx="437515" cy="368160"/>
            <a:chOff x="10426700" y="661988"/>
            <a:chExt cx="1201738" cy="1011238"/>
          </a:xfrm>
          <a:solidFill>
            <a:schemeClr val="bg1"/>
          </a:solidFill>
        </p:grpSpPr>
        <p:sp>
          <p:nvSpPr>
            <p:cNvPr id="57" name="Freeform 78">
              <a:extLst>
                <a:ext uri="{FF2B5EF4-FFF2-40B4-BE49-F238E27FC236}">
                  <a16:creationId xmlns:a16="http://schemas.microsoft.com/office/drawing/2014/main" id="{5E94DFD0-731E-497F-AC4D-132D20538D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26700" y="661988"/>
              <a:ext cx="1201738" cy="1011238"/>
            </a:xfrm>
            <a:custGeom>
              <a:avLst/>
              <a:gdLst>
                <a:gd name="T0" fmla="*/ 6306 w 6400"/>
                <a:gd name="T1" fmla="*/ 0 h 5398"/>
                <a:gd name="T2" fmla="*/ 94 w 6400"/>
                <a:gd name="T3" fmla="*/ 0 h 5398"/>
                <a:gd name="T4" fmla="*/ 0 w 6400"/>
                <a:gd name="T5" fmla="*/ 94 h 5398"/>
                <a:gd name="T6" fmla="*/ 0 w 6400"/>
                <a:gd name="T7" fmla="*/ 5304 h 5398"/>
                <a:gd name="T8" fmla="*/ 94 w 6400"/>
                <a:gd name="T9" fmla="*/ 5398 h 5398"/>
                <a:gd name="T10" fmla="*/ 6306 w 6400"/>
                <a:gd name="T11" fmla="*/ 5398 h 5398"/>
                <a:gd name="T12" fmla="*/ 6400 w 6400"/>
                <a:gd name="T13" fmla="*/ 5304 h 5398"/>
                <a:gd name="T14" fmla="*/ 6400 w 6400"/>
                <a:gd name="T15" fmla="*/ 94 h 5398"/>
                <a:gd name="T16" fmla="*/ 6306 w 6400"/>
                <a:gd name="T17" fmla="*/ 0 h 5398"/>
                <a:gd name="T18" fmla="*/ 6212 w 6400"/>
                <a:gd name="T19" fmla="*/ 802 h 5398"/>
                <a:gd name="T20" fmla="*/ 4609 w 6400"/>
                <a:gd name="T21" fmla="*/ 802 h 5398"/>
                <a:gd name="T22" fmla="*/ 4515 w 6400"/>
                <a:gd name="T23" fmla="*/ 895 h 5398"/>
                <a:gd name="T24" fmla="*/ 4609 w 6400"/>
                <a:gd name="T25" fmla="*/ 989 h 5398"/>
                <a:gd name="T26" fmla="*/ 6212 w 6400"/>
                <a:gd name="T27" fmla="*/ 989 h 5398"/>
                <a:gd name="T28" fmla="*/ 6212 w 6400"/>
                <a:gd name="T29" fmla="*/ 5210 h 5398"/>
                <a:gd name="T30" fmla="*/ 188 w 6400"/>
                <a:gd name="T31" fmla="*/ 5210 h 5398"/>
                <a:gd name="T32" fmla="*/ 188 w 6400"/>
                <a:gd name="T33" fmla="*/ 989 h 5398"/>
                <a:gd name="T34" fmla="*/ 601 w 6400"/>
                <a:gd name="T35" fmla="*/ 989 h 5398"/>
                <a:gd name="T36" fmla="*/ 601 w 6400"/>
                <a:gd name="T37" fmla="*/ 3200 h 5398"/>
                <a:gd name="T38" fmla="*/ 755 w 6400"/>
                <a:gd name="T39" fmla="*/ 3272 h 5398"/>
                <a:gd name="T40" fmla="*/ 1296 w 6400"/>
                <a:gd name="T41" fmla="*/ 2821 h 5398"/>
                <a:gd name="T42" fmla="*/ 1837 w 6400"/>
                <a:gd name="T43" fmla="*/ 3272 h 5398"/>
                <a:gd name="T44" fmla="*/ 1991 w 6400"/>
                <a:gd name="T45" fmla="*/ 3200 h 5398"/>
                <a:gd name="T46" fmla="*/ 1991 w 6400"/>
                <a:gd name="T47" fmla="*/ 989 h 5398"/>
                <a:gd name="T48" fmla="*/ 4152 w 6400"/>
                <a:gd name="T49" fmla="*/ 989 h 5398"/>
                <a:gd name="T50" fmla="*/ 4246 w 6400"/>
                <a:gd name="T51" fmla="*/ 895 h 5398"/>
                <a:gd name="T52" fmla="*/ 4152 w 6400"/>
                <a:gd name="T53" fmla="*/ 802 h 5398"/>
                <a:gd name="T54" fmla="*/ 188 w 6400"/>
                <a:gd name="T55" fmla="*/ 802 h 5398"/>
                <a:gd name="T56" fmla="*/ 188 w 6400"/>
                <a:gd name="T57" fmla="*/ 188 h 5398"/>
                <a:gd name="T58" fmla="*/ 6212 w 6400"/>
                <a:gd name="T59" fmla="*/ 188 h 5398"/>
                <a:gd name="T60" fmla="*/ 6212 w 6400"/>
                <a:gd name="T61" fmla="*/ 802 h 5398"/>
                <a:gd name="T62" fmla="*/ 789 w 6400"/>
                <a:gd name="T63" fmla="*/ 2999 h 5398"/>
                <a:gd name="T64" fmla="*/ 789 w 6400"/>
                <a:gd name="T65" fmla="*/ 989 h 5398"/>
                <a:gd name="T66" fmla="*/ 1804 w 6400"/>
                <a:gd name="T67" fmla="*/ 989 h 5398"/>
                <a:gd name="T68" fmla="*/ 1804 w 6400"/>
                <a:gd name="T69" fmla="*/ 2999 h 5398"/>
                <a:gd name="T70" fmla="*/ 1356 w 6400"/>
                <a:gd name="T71" fmla="*/ 2627 h 5398"/>
                <a:gd name="T72" fmla="*/ 1236 w 6400"/>
                <a:gd name="T73" fmla="*/ 2627 h 5398"/>
                <a:gd name="T74" fmla="*/ 789 w 6400"/>
                <a:gd name="T75" fmla="*/ 2999 h 5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00" h="5398">
                  <a:moveTo>
                    <a:pt x="630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lnTo>
                    <a:pt x="0" y="5304"/>
                  </a:lnTo>
                  <a:cubicBezTo>
                    <a:pt x="0" y="5356"/>
                    <a:pt x="42" y="5398"/>
                    <a:pt x="94" y="5398"/>
                  </a:cubicBezTo>
                  <a:lnTo>
                    <a:pt x="6306" y="5398"/>
                  </a:lnTo>
                  <a:cubicBezTo>
                    <a:pt x="6358" y="5398"/>
                    <a:pt x="6400" y="5356"/>
                    <a:pt x="6400" y="5304"/>
                  </a:cubicBezTo>
                  <a:lnTo>
                    <a:pt x="6400" y="94"/>
                  </a:lnTo>
                  <a:cubicBezTo>
                    <a:pt x="6400" y="42"/>
                    <a:pt x="6358" y="0"/>
                    <a:pt x="6306" y="0"/>
                  </a:cubicBezTo>
                  <a:close/>
                  <a:moveTo>
                    <a:pt x="6212" y="802"/>
                  </a:moveTo>
                  <a:lnTo>
                    <a:pt x="4609" y="802"/>
                  </a:lnTo>
                  <a:cubicBezTo>
                    <a:pt x="4557" y="802"/>
                    <a:pt x="4515" y="844"/>
                    <a:pt x="4515" y="895"/>
                  </a:cubicBezTo>
                  <a:cubicBezTo>
                    <a:pt x="4515" y="947"/>
                    <a:pt x="4557" y="989"/>
                    <a:pt x="4609" y="989"/>
                  </a:cubicBezTo>
                  <a:lnTo>
                    <a:pt x="6212" y="989"/>
                  </a:lnTo>
                  <a:lnTo>
                    <a:pt x="6212" y="5210"/>
                  </a:lnTo>
                  <a:lnTo>
                    <a:pt x="188" y="5210"/>
                  </a:lnTo>
                  <a:lnTo>
                    <a:pt x="188" y="989"/>
                  </a:lnTo>
                  <a:lnTo>
                    <a:pt x="601" y="989"/>
                  </a:lnTo>
                  <a:lnTo>
                    <a:pt x="601" y="3200"/>
                  </a:lnTo>
                  <a:cubicBezTo>
                    <a:pt x="601" y="3278"/>
                    <a:pt x="695" y="3322"/>
                    <a:pt x="755" y="3272"/>
                  </a:cubicBezTo>
                  <a:lnTo>
                    <a:pt x="1296" y="2821"/>
                  </a:lnTo>
                  <a:lnTo>
                    <a:pt x="1837" y="3272"/>
                  </a:lnTo>
                  <a:cubicBezTo>
                    <a:pt x="1897" y="3322"/>
                    <a:pt x="1991" y="3278"/>
                    <a:pt x="1991" y="3200"/>
                  </a:cubicBezTo>
                  <a:lnTo>
                    <a:pt x="1991" y="989"/>
                  </a:lnTo>
                  <a:lnTo>
                    <a:pt x="4152" y="989"/>
                  </a:lnTo>
                  <a:cubicBezTo>
                    <a:pt x="4204" y="989"/>
                    <a:pt x="4246" y="947"/>
                    <a:pt x="4246" y="895"/>
                  </a:cubicBezTo>
                  <a:cubicBezTo>
                    <a:pt x="4246" y="844"/>
                    <a:pt x="4204" y="802"/>
                    <a:pt x="4152" y="802"/>
                  </a:cubicBezTo>
                  <a:lnTo>
                    <a:pt x="188" y="802"/>
                  </a:lnTo>
                  <a:lnTo>
                    <a:pt x="188" y="188"/>
                  </a:lnTo>
                  <a:lnTo>
                    <a:pt x="6212" y="188"/>
                  </a:lnTo>
                  <a:lnTo>
                    <a:pt x="6212" y="802"/>
                  </a:lnTo>
                  <a:close/>
                  <a:moveTo>
                    <a:pt x="789" y="2999"/>
                  </a:moveTo>
                  <a:lnTo>
                    <a:pt x="789" y="989"/>
                  </a:lnTo>
                  <a:lnTo>
                    <a:pt x="1804" y="989"/>
                  </a:lnTo>
                  <a:lnTo>
                    <a:pt x="1804" y="2999"/>
                  </a:lnTo>
                  <a:lnTo>
                    <a:pt x="1356" y="2627"/>
                  </a:lnTo>
                  <a:cubicBezTo>
                    <a:pt x="1322" y="2598"/>
                    <a:pt x="1271" y="2598"/>
                    <a:pt x="1236" y="2627"/>
                  </a:cubicBezTo>
                  <a:lnTo>
                    <a:pt x="789" y="299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Oval 79">
              <a:extLst>
                <a:ext uri="{FF2B5EF4-FFF2-40B4-BE49-F238E27FC236}">
                  <a16:creationId xmlns:a16="http://schemas.microsoft.com/office/drawing/2014/main" id="{B5B44547-2D55-4871-811A-AC6447611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6500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Oval 80">
              <a:extLst>
                <a:ext uri="{FF2B5EF4-FFF2-40B4-BE49-F238E27FC236}">
                  <a16:creationId xmlns:a16="http://schemas.microsoft.com/office/drawing/2014/main" id="{4FE7D117-A5D5-4F95-B8EF-F886BEABB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1113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Oval 81">
              <a:extLst>
                <a:ext uri="{FF2B5EF4-FFF2-40B4-BE49-F238E27FC236}">
                  <a16:creationId xmlns:a16="http://schemas.microsoft.com/office/drawing/2014/main" id="{2234148F-781B-469D-B0EE-0FCE484E9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14138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82">
              <a:extLst>
                <a:ext uri="{FF2B5EF4-FFF2-40B4-BE49-F238E27FC236}">
                  <a16:creationId xmlns:a16="http://schemas.microsoft.com/office/drawing/2014/main" id="{CDE948AD-26B7-42CB-B91F-4A8C50D37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1000" y="738188"/>
              <a:ext cx="239713" cy="33338"/>
            </a:xfrm>
            <a:custGeom>
              <a:avLst/>
              <a:gdLst>
                <a:gd name="T0" fmla="*/ 1190 w 1278"/>
                <a:gd name="T1" fmla="*/ 0 h 175"/>
                <a:gd name="T2" fmla="*/ 88 w 1278"/>
                <a:gd name="T3" fmla="*/ 0 h 175"/>
                <a:gd name="T4" fmla="*/ 0 w 1278"/>
                <a:gd name="T5" fmla="*/ 88 h 175"/>
                <a:gd name="T6" fmla="*/ 88 w 1278"/>
                <a:gd name="T7" fmla="*/ 175 h 175"/>
                <a:gd name="T8" fmla="*/ 1190 w 1278"/>
                <a:gd name="T9" fmla="*/ 175 h 175"/>
                <a:gd name="T10" fmla="*/ 1278 w 1278"/>
                <a:gd name="T11" fmla="*/ 88 h 175"/>
                <a:gd name="T12" fmla="*/ 1190 w 1278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8" h="175">
                  <a:moveTo>
                    <a:pt x="1190" y="0"/>
                  </a:moveTo>
                  <a:lnTo>
                    <a:pt x="88" y="0"/>
                  </a:lnTo>
                  <a:cubicBezTo>
                    <a:pt x="40" y="0"/>
                    <a:pt x="0" y="39"/>
                    <a:pt x="0" y="88"/>
                  </a:cubicBezTo>
                  <a:cubicBezTo>
                    <a:pt x="0" y="136"/>
                    <a:pt x="40" y="175"/>
                    <a:pt x="88" y="175"/>
                  </a:cubicBezTo>
                  <a:lnTo>
                    <a:pt x="1190" y="175"/>
                  </a:lnTo>
                  <a:cubicBezTo>
                    <a:pt x="1239" y="175"/>
                    <a:pt x="1278" y="136"/>
                    <a:pt x="1278" y="88"/>
                  </a:cubicBezTo>
                  <a:cubicBezTo>
                    <a:pt x="1278" y="39"/>
                    <a:pt x="1239" y="0"/>
                    <a:pt x="119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83">
              <a:extLst>
                <a:ext uri="{FF2B5EF4-FFF2-40B4-BE49-F238E27FC236}">
                  <a16:creationId xmlns:a16="http://schemas.microsoft.com/office/drawing/2014/main" id="{2B65A899-432E-44B7-AB1B-285B17F79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3575" y="738188"/>
              <a:ext cx="127000" cy="33338"/>
            </a:xfrm>
            <a:custGeom>
              <a:avLst/>
              <a:gdLst>
                <a:gd name="T0" fmla="*/ 589 w 677"/>
                <a:gd name="T1" fmla="*/ 0 h 175"/>
                <a:gd name="T2" fmla="*/ 88 w 677"/>
                <a:gd name="T3" fmla="*/ 0 h 175"/>
                <a:gd name="T4" fmla="*/ 0 w 677"/>
                <a:gd name="T5" fmla="*/ 88 h 175"/>
                <a:gd name="T6" fmla="*/ 88 w 677"/>
                <a:gd name="T7" fmla="*/ 175 h 175"/>
                <a:gd name="T8" fmla="*/ 589 w 677"/>
                <a:gd name="T9" fmla="*/ 175 h 175"/>
                <a:gd name="T10" fmla="*/ 677 w 677"/>
                <a:gd name="T11" fmla="*/ 88 h 175"/>
                <a:gd name="T12" fmla="*/ 589 w 677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7" h="175">
                  <a:moveTo>
                    <a:pt x="589" y="0"/>
                  </a:moveTo>
                  <a:lnTo>
                    <a:pt x="88" y="0"/>
                  </a:lnTo>
                  <a:cubicBezTo>
                    <a:pt x="40" y="0"/>
                    <a:pt x="0" y="39"/>
                    <a:pt x="0" y="88"/>
                  </a:cubicBezTo>
                  <a:cubicBezTo>
                    <a:pt x="0" y="136"/>
                    <a:pt x="40" y="175"/>
                    <a:pt x="88" y="175"/>
                  </a:cubicBezTo>
                  <a:lnTo>
                    <a:pt x="589" y="175"/>
                  </a:lnTo>
                  <a:cubicBezTo>
                    <a:pt x="637" y="175"/>
                    <a:pt x="677" y="136"/>
                    <a:pt x="677" y="88"/>
                  </a:cubicBezTo>
                  <a:cubicBezTo>
                    <a:pt x="677" y="39"/>
                    <a:pt x="637" y="0"/>
                    <a:pt x="5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84">
              <a:extLst>
                <a:ext uri="{FF2B5EF4-FFF2-40B4-BE49-F238E27FC236}">
                  <a16:creationId xmlns:a16="http://schemas.microsoft.com/office/drawing/2014/main" id="{DDD2E305-4150-4DEF-96D9-760201FA8E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055688"/>
              <a:ext cx="506413" cy="36513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85">
              <a:extLst>
                <a:ext uri="{FF2B5EF4-FFF2-40B4-BE49-F238E27FC236}">
                  <a16:creationId xmlns:a16="http://schemas.microsoft.com/office/drawing/2014/main" id="{BC8F3727-C970-413D-9E63-1E3A5E282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149350"/>
              <a:ext cx="506413" cy="36513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86">
              <a:extLst>
                <a:ext uri="{FF2B5EF4-FFF2-40B4-BE49-F238E27FC236}">
                  <a16:creationId xmlns:a16="http://schemas.microsoft.com/office/drawing/2014/main" id="{91CDCBA9-09F8-423D-ABCC-183A369AC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244600"/>
              <a:ext cx="506413" cy="34925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87">
              <a:extLst>
                <a:ext uri="{FF2B5EF4-FFF2-40B4-BE49-F238E27FC236}">
                  <a16:creationId xmlns:a16="http://schemas.microsoft.com/office/drawing/2014/main" id="{DD5E3580-A309-4541-9F7C-7D15E86B3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36325" y="906463"/>
              <a:ext cx="317500" cy="34925"/>
            </a:xfrm>
            <a:custGeom>
              <a:avLst/>
              <a:gdLst>
                <a:gd name="T0" fmla="*/ 1597 w 1691"/>
                <a:gd name="T1" fmla="*/ 0 h 187"/>
                <a:gd name="T2" fmla="*/ 94 w 1691"/>
                <a:gd name="T3" fmla="*/ 0 h 187"/>
                <a:gd name="T4" fmla="*/ 0 w 1691"/>
                <a:gd name="T5" fmla="*/ 93 h 187"/>
                <a:gd name="T6" fmla="*/ 94 w 1691"/>
                <a:gd name="T7" fmla="*/ 187 h 187"/>
                <a:gd name="T8" fmla="*/ 1597 w 1691"/>
                <a:gd name="T9" fmla="*/ 187 h 187"/>
                <a:gd name="T10" fmla="*/ 1691 w 1691"/>
                <a:gd name="T11" fmla="*/ 93 h 187"/>
                <a:gd name="T12" fmla="*/ 1597 w 1691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1" h="187">
                  <a:moveTo>
                    <a:pt x="1597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1597" y="187"/>
                  </a:lnTo>
                  <a:cubicBezTo>
                    <a:pt x="1649" y="187"/>
                    <a:pt x="1691" y="145"/>
                    <a:pt x="1691" y="93"/>
                  </a:cubicBezTo>
                  <a:cubicBezTo>
                    <a:pt x="1691" y="42"/>
                    <a:pt x="1649" y="0"/>
                    <a:pt x="15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88">
              <a:extLst>
                <a:ext uri="{FF2B5EF4-FFF2-40B4-BE49-F238E27FC236}">
                  <a16:creationId xmlns:a16="http://schemas.microsoft.com/office/drawing/2014/main" id="{5FCB7528-DD06-46F4-B0A0-374FCDC29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3750" y="906463"/>
              <a:ext cx="242888" cy="34925"/>
            </a:xfrm>
            <a:custGeom>
              <a:avLst/>
              <a:gdLst>
                <a:gd name="T0" fmla="*/ 1197 w 1291"/>
                <a:gd name="T1" fmla="*/ 0 h 187"/>
                <a:gd name="T2" fmla="*/ 94 w 1291"/>
                <a:gd name="T3" fmla="*/ 0 h 187"/>
                <a:gd name="T4" fmla="*/ 0 w 1291"/>
                <a:gd name="T5" fmla="*/ 93 h 187"/>
                <a:gd name="T6" fmla="*/ 94 w 1291"/>
                <a:gd name="T7" fmla="*/ 187 h 187"/>
                <a:gd name="T8" fmla="*/ 1197 w 1291"/>
                <a:gd name="T9" fmla="*/ 187 h 187"/>
                <a:gd name="T10" fmla="*/ 1291 w 1291"/>
                <a:gd name="T11" fmla="*/ 93 h 187"/>
                <a:gd name="T12" fmla="*/ 1197 w 1291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1" h="187">
                  <a:moveTo>
                    <a:pt x="1197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3"/>
                  </a:cubicBezTo>
                  <a:cubicBezTo>
                    <a:pt x="0" y="145"/>
                    <a:pt x="43" y="187"/>
                    <a:pt x="94" y="187"/>
                  </a:cubicBezTo>
                  <a:lnTo>
                    <a:pt x="1197" y="187"/>
                  </a:lnTo>
                  <a:cubicBezTo>
                    <a:pt x="1248" y="187"/>
                    <a:pt x="1291" y="145"/>
                    <a:pt x="1291" y="93"/>
                  </a:cubicBezTo>
                  <a:cubicBezTo>
                    <a:pt x="1291" y="42"/>
                    <a:pt x="1248" y="0"/>
                    <a:pt x="11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89">
              <a:extLst>
                <a:ext uri="{FF2B5EF4-FFF2-40B4-BE49-F238E27FC236}">
                  <a16:creationId xmlns:a16="http://schemas.microsoft.com/office/drawing/2014/main" id="{AE89F17C-832C-48DF-A7EE-8DAE479E30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18825" y="1374775"/>
              <a:ext cx="217488" cy="206375"/>
            </a:xfrm>
            <a:custGeom>
              <a:avLst/>
              <a:gdLst>
                <a:gd name="T0" fmla="*/ 1144 w 1156"/>
                <a:gd name="T1" fmla="*/ 411 h 1102"/>
                <a:gd name="T2" fmla="*/ 1054 w 1156"/>
                <a:gd name="T3" fmla="*/ 346 h 1102"/>
                <a:gd name="T4" fmla="*/ 759 w 1156"/>
                <a:gd name="T5" fmla="*/ 346 h 1102"/>
                <a:gd name="T6" fmla="*/ 667 w 1156"/>
                <a:gd name="T7" fmla="*/ 65 h 1102"/>
                <a:gd name="T8" fmla="*/ 578 w 1156"/>
                <a:gd name="T9" fmla="*/ 0 h 1102"/>
                <a:gd name="T10" fmla="*/ 489 w 1156"/>
                <a:gd name="T11" fmla="*/ 65 h 1102"/>
                <a:gd name="T12" fmla="*/ 397 w 1156"/>
                <a:gd name="T13" fmla="*/ 346 h 1102"/>
                <a:gd name="T14" fmla="*/ 102 w 1156"/>
                <a:gd name="T15" fmla="*/ 346 h 1102"/>
                <a:gd name="T16" fmla="*/ 12 w 1156"/>
                <a:gd name="T17" fmla="*/ 411 h 1102"/>
                <a:gd name="T18" fmla="*/ 46 w 1156"/>
                <a:gd name="T19" fmla="*/ 516 h 1102"/>
                <a:gd name="T20" fmla="*/ 286 w 1156"/>
                <a:gd name="T21" fmla="*/ 690 h 1102"/>
                <a:gd name="T22" fmla="*/ 194 w 1156"/>
                <a:gd name="T23" fmla="*/ 971 h 1102"/>
                <a:gd name="T24" fmla="*/ 225 w 1156"/>
                <a:gd name="T25" fmla="*/ 1074 h 1102"/>
                <a:gd name="T26" fmla="*/ 339 w 1156"/>
                <a:gd name="T27" fmla="*/ 1076 h 1102"/>
                <a:gd name="T28" fmla="*/ 578 w 1156"/>
                <a:gd name="T29" fmla="*/ 902 h 1102"/>
                <a:gd name="T30" fmla="*/ 817 w 1156"/>
                <a:gd name="T31" fmla="*/ 1076 h 1102"/>
                <a:gd name="T32" fmla="*/ 935 w 1156"/>
                <a:gd name="T33" fmla="*/ 1070 h 1102"/>
                <a:gd name="T34" fmla="*/ 962 w 1156"/>
                <a:gd name="T35" fmla="*/ 971 h 1102"/>
                <a:gd name="T36" fmla="*/ 870 w 1156"/>
                <a:gd name="T37" fmla="*/ 690 h 1102"/>
                <a:gd name="T38" fmla="*/ 1110 w 1156"/>
                <a:gd name="T39" fmla="*/ 516 h 1102"/>
                <a:gd name="T40" fmla="*/ 1144 w 1156"/>
                <a:gd name="T41" fmla="*/ 411 h 1102"/>
                <a:gd name="T42" fmla="*/ 705 w 1156"/>
                <a:gd name="T43" fmla="*/ 578 h 1102"/>
                <a:gd name="T44" fmla="*/ 671 w 1156"/>
                <a:gd name="T45" fmla="*/ 683 h 1102"/>
                <a:gd name="T46" fmla="*/ 694 w 1156"/>
                <a:gd name="T47" fmla="*/ 754 h 1102"/>
                <a:gd name="T48" fmla="*/ 633 w 1156"/>
                <a:gd name="T49" fmla="*/ 710 h 1102"/>
                <a:gd name="T50" fmla="*/ 578 w 1156"/>
                <a:gd name="T51" fmla="*/ 692 h 1102"/>
                <a:gd name="T52" fmla="*/ 523 w 1156"/>
                <a:gd name="T53" fmla="*/ 710 h 1102"/>
                <a:gd name="T54" fmla="*/ 462 w 1156"/>
                <a:gd name="T55" fmla="*/ 754 h 1102"/>
                <a:gd name="T56" fmla="*/ 485 w 1156"/>
                <a:gd name="T57" fmla="*/ 683 h 1102"/>
                <a:gd name="T58" fmla="*/ 451 w 1156"/>
                <a:gd name="T59" fmla="*/ 578 h 1102"/>
                <a:gd name="T60" fmla="*/ 391 w 1156"/>
                <a:gd name="T61" fmla="*/ 534 h 1102"/>
                <a:gd name="T62" fmla="*/ 466 w 1156"/>
                <a:gd name="T63" fmla="*/ 534 h 1102"/>
                <a:gd name="T64" fmla="*/ 555 w 1156"/>
                <a:gd name="T65" fmla="*/ 469 h 1102"/>
                <a:gd name="T66" fmla="*/ 578 w 1156"/>
                <a:gd name="T67" fmla="*/ 398 h 1102"/>
                <a:gd name="T68" fmla="*/ 601 w 1156"/>
                <a:gd name="T69" fmla="*/ 469 h 1102"/>
                <a:gd name="T70" fmla="*/ 691 w 1156"/>
                <a:gd name="T71" fmla="*/ 534 h 1102"/>
                <a:gd name="T72" fmla="*/ 765 w 1156"/>
                <a:gd name="T73" fmla="*/ 534 h 1102"/>
                <a:gd name="T74" fmla="*/ 705 w 1156"/>
                <a:gd name="T75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6" h="1102">
                  <a:moveTo>
                    <a:pt x="1144" y="411"/>
                  </a:moveTo>
                  <a:cubicBezTo>
                    <a:pt x="1131" y="372"/>
                    <a:pt x="1095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6"/>
                    <a:pt x="619" y="0"/>
                    <a:pt x="578" y="0"/>
                  </a:cubicBezTo>
                  <a:cubicBezTo>
                    <a:pt x="537" y="0"/>
                    <a:pt x="501" y="26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2" y="1008"/>
                    <a:pt x="195" y="1050"/>
                    <a:pt x="225" y="1074"/>
                  </a:cubicBezTo>
                  <a:cubicBezTo>
                    <a:pt x="258" y="1100"/>
                    <a:pt x="305" y="1101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3" y="1102"/>
                    <a:pt x="902" y="1099"/>
                    <a:pt x="935" y="1070"/>
                  </a:cubicBezTo>
                  <a:cubicBezTo>
                    <a:pt x="962" y="1046"/>
                    <a:pt x="973" y="1006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6" y="450"/>
                    <a:pt x="1144" y="411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17" y="698"/>
                    <a:pt x="597" y="692"/>
                    <a:pt x="578" y="692"/>
                  </a:cubicBezTo>
                  <a:cubicBezTo>
                    <a:pt x="559" y="692"/>
                    <a:pt x="539" y="698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90">
              <a:extLst>
                <a:ext uri="{FF2B5EF4-FFF2-40B4-BE49-F238E27FC236}">
                  <a16:creationId xmlns:a16="http://schemas.microsoft.com/office/drawing/2014/main" id="{7BBF4F55-F79B-4D8F-AF0C-DC1EAD63AE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58538" y="1374775"/>
              <a:ext cx="217488" cy="206375"/>
            </a:xfrm>
            <a:custGeom>
              <a:avLst/>
              <a:gdLst>
                <a:gd name="T0" fmla="*/ 1144 w 1156"/>
                <a:gd name="T1" fmla="*/ 411 h 1102"/>
                <a:gd name="T2" fmla="*/ 1054 w 1156"/>
                <a:gd name="T3" fmla="*/ 346 h 1102"/>
                <a:gd name="T4" fmla="*/ 759 w 1156"/>
                <a:gd name="T5" fmla="*/ 346 h 1102"/>
                <a:gd name="T6" fmla="*/ 667 w 1156"/>
                <a:gd name="T7" fmla="*/ 65 h 1102"/>
                <a:gd name="T8" fmla="*/ 578 w 1156"/>
                <a:gd name="T9" fmla="*/ 0 h 1102"/>
                <a:gd name="T10" fmla="*/ 489 w 1156"/>
                <a:gd name="T11" fmla="*/ 65 h 1102"/>
                <a:gd name="T12" fmla="*/ 397 w 1156"/>
                <a:gd name="T13" fmla="*/ 346 h 1102"/>
                <a:gd name="T14" fmla="*/ 102 w 1156"/>
                <a:gd name="T15" fmla="*/ 346 h 1102"/>
                <a:gd name="T16" fmla="*/ 12 w 1156"/>
                <a:gd name="T17" fmla="*/ 411 h 1102"/>
                <a:gd name="T18" fmla="*/ 46 w 1156"/>
                <a:gd name="T19" fmla="*/ 516 h 1102"/>
                <a:gd name="T20" fmla="*/ 286 w 1156"/>
                <a:gd name="T21" fmla="*/ 690 h 1102"/>
                <a:gd name="T22" fmla="*/ 194 w 1156"/>
                <a:gd name="T23" fmla="*/ 971 h 1102"/>
                <a:gd name="T24" fmla="*/ 221 w 1156"/>
                <a:gd name="T25" fmla="*/ 1070 h 1102"/>
                <a:gd name="T26" fmla="*/ 339 w 1156"/>
                <a:gd name="T27" fmla="*/ 1076 h 1102"/>
                <a:gd name="T28" fmla="*/ 578 w 1156"/>
                <a:gd name="T29" fmla="*/ 902 h 1102"/>
                <a:gd name="T30" fmla="*/ 817 w 1156"/>
                <a:gd name="T31" fmla="*/ 1076 h 1102"/>
                <a:gd name="T32" fmla="*/ 931 w 1156"/>
                <a:gd name="T33" fmla="*/ 1074 h 1102"/>
                <a:gd name="T34" fmla="*/ 962 w 1156"/>
                <a:gd name="T35" fmla="*/ 971 h 1102"/>
                <a:gd name="T36" fmla="*/ 870 w 1156"/>
                <a:gd name="T37" fmla="*/ 690 h 1102"/>
                <a:gd name="T38" fmla="*/ 1110 w 1156"/>
                <a:gd name="T39" fmla="*/ 516 h 1102"/>
                <a:gd name="T40" fmla="*/ 1144 w 1156"/>
                <a:gd name="T41" fmla="*/ 411 h 1102"/>
                <a:gd name="T42" fmla="*/ 705 w 1156"/>
                <a:gd name="T43" fmla="*/ 578 h 1102"/>
                <a:gd name="T44" fmla="*/ 671 w 1156"/>
                <a:gd name="T45" fmla="*/ 683 h 1102"/>
                <a:gd name="T46" fmla="*/ 694 w 1156"/>
                <a:gd name="T47" fmla="*/ 754 h 1102"/>
                <a:gd name="T48" fmla="*/ 633 w 1156"/>
                <a:gd name="T49" fmla="*/ 710 h 1102"/>
                <a:gd name="T50" fmla="*/ 578 w 1156"/>
                <a:gd name="T51" fmla="*/ 692 h 1102"/>
                <a:gd name="T52" fmla="*/ 523 w 1156"/>
                <a:gd name="T53" fmla="*/ 710 h 1102"/>
                <a:gd name="T54" fmla="*/ 462 w 1156"/>
                <a:gd name="T55" fmla="*/ 754 h 1102"/>
                <a:gd name="T56" fmla="*/ 485 w 1156"/>
                <a:gd name="T57" fmla="*/ 683 h 1102"/>
                <a:gd name="T58" fmla="*/ 451 w 1156"/>
                <a:gd name="T59" fmla="*/ 578 h 1102"/>
                <a:gd name="T60" fmla="*/ 391 w 1156"/>
                <a:gd name="T61" fmla="*/ 534 h 1102"/>
                <a:gd name="T62" fmla="*/ 466 w 1156"/>
                <a:gd name="T63" fmla="*/ 534 h 1102"/>
                <a:gd name="T64" fmla="*/ 555 w 1156"/>
                <a:gd name="T65" fmla="*/ 469 h 1102"/>
                <a:gd name="T66" fmla="*/ 578 w 1156"/>
                <a:gd name="T67" fmla="*/ 398 h 1102"/>
                <a:gd name="T68" fmla="*/ 601 w 1156"/>
                <a:gd name="T69" fmla="*/ 469 h 1102"/>
                <a:gd name="T70" fmla="*/ 691 w 1156"/>
                <a:gd name="T71" fmla="*/ 534 h 1102"/>
                <a:gd name="T72" fmla="*/ 765 w 1156"/>
                <a:gd name="T73" fmla="*/ 534 h 1102"/>
                <a:gd name="T74" fmla="*/ 705 w 1156"/>
                <a:gd name="T75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6" h="1102">
                  <a:moveTo>
                    <a:pt x="1144" y="411"/>
                  </a:moveTo>
                  <a:cubicBezTo>
                    <a:pt x="1131" y="372"/>
                    <a:pt x="1095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6"/>
                    <a:pt x="619" y="0"/>
                    <a:pt x="578" y="0"/>
                  </a:cubicBezTo>
                  <a:cubicBezTo>
                    <a:pt x="537" y="0"/>
                    <a:pt x="501" y="26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3" y="1006"/>
                    <a:pt x="194" y="1046"/>
                    <a:pt x="221" y="1070"/>
                  </a:cubicBezTo>
                  <a:cubicBezTo>
                    <a:pt x="254" y="1099"/>
                    <a:pt x="303" y="1102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1" y="1101"/>
                    <a:pt x="898" y="1100"/>
                    <a:pt x="931" y="1074"/>
                  </a:cubicBezTo>
                  <a:cubicBezTo>
                    <a:pt x="961" y="1050"/>
                    <a:pt x="974" y="1008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6" y="450"/>
                    <a:pt x="1144" y="411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17" y="698"/>
                    <a:pt x="597" y="692"/>
                    <a:pt x="578" y="692"/>
                  </a:cubicBezTo>
                  <a:cubicBezTo>
                    <a:pt x="559" y="692"/>
                    <a:pt x="539" y="698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91">
              <a:extLst>
                <a:ext uri="{FF2B5EF4-FFF2-40B4-BE49-F238E27FC236}">
                  <a16:creationId xmlns:a16="http://schemas.microsoft.com/office/drawing/2014/main" id="{A4A80DEE-F2B3-41F8-9608-D3A32C3B88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79113" y="1374775"/>
              <a:ext cx="217488" cy="206375"/>
            </a:xfrm>
            <a:custGeom>
              <a:avLst/>
              <a:gdLst>
                <a:gd name="T0" fmla="*/ 1143 w 1157"/>
                <a:gd name="T1" fmla="*/ 409 h 1102"/>
                <a:gd name="T2" fmla="*/ 1054 w 1157"/>
                <a:gd name="T3" fmla="*/ 346 h 1102"/>
                <a:gd name="T4" fmla="*/ 759 w 1157"/>
                <a:gd name="T5" fmla="*/ 346 h 1102"/>
                <a:gd name="T6" fmla="*/ 667 w 1157"/>
                <a:gd name="T7" fmla="*/ 65 h 1102"/>
                <a:gd name="T8" fmla="*/ 578 w 1157"/>
                <a:gd name="T9" fmla="*/ 0 h 1102"/>
                <a:gd name="T10" fmla="*/ 489 w 1157"/>
                <a:gd name="T11" fmla="*/ 65 h 1102"/>
                <a:gd name="T12" fmla="*/ 397 w 1157"/>
                <a:gd name="T13" fmla="*/ 346 h 1102"/>
                <a:gd name="T14" fmla="*/ 102 w 1157"/>
                <a:gd name="T15" fmla="*/ 346 h 1102"/>
                <a:gd name="T16" fmla="*/ 12 w 1157"/>
                <a:gd name="T17" fmla="*/ 411 h 1102"/>
                <a:gd name="T18" fmla="*/ 46 w 1157"/>
                <a:gd name="T19" fmla="*/ 516 h 1102"/>
                <a:gd name="T20" fmla="*/ 286 w 1157"/>
                <a:gd name="T21" fmla="*/ 690 h 1102"/>
                <a:gd name="T22" fmla="*/ 194 w 1157"/>
                <a:gd name="T23" fmla="*/ 971 h 1102"/>
                <a:gd name="T24" fmla="*/ 225 w 1157"/>
                <a:gd name="T25" fmla="*/ 1074 h 1102"/>
                <a:gd name="T26" fmla="*/ 339 w 1157"/>
                <a:gd name="T27" fmla="*/ 1076 h 1102"/>
                <a:gd name="T28" fmla="*/ 578 w 1157"/>
                <a:gd name="T29" fmla="*/ 902 h 1102"/>
                <a:gd name="T30" fmla="*/ 817 w 1157"/>
                <a:gd name="T31" fmla="*/ 1076 h 1102"/>
                <a:gd name="T32" fmla="*/ 935 w 1157"/>
                <a:gd name="T33" fmla="*/ 1070 h 1102"/>
                <a:gd name="T34" fmla="*/ 962 w 1157"/>
                <a:gd name="T35" fmla="*/ 971 h 1102"/>
                <a:gd name="T36" fmla="*/ 870 w 1157"/>
                <a:gd name="T37" fmla="*/ 690 h 1102"/>
                <a:gd name="T38" fmla="*/ 1110 w 1157"/>
                <a:gd name="T39" fmla="*/ 516 h 1102"/>
                <a:gd name="T40" fmla="*/ 1143 w 1157"/>
                <a:gd name="T41" fmla="*/ 409 h 1102"/>
                <a:gd name="T42" fmla="*/ 705 w 1157"/>
                <a:gd name="T43" fmla="*/ 578 h 1102"/>
                <a:gd name="T44" fmla="*/ 671 w 1157"/>
                <a:gd name="T45" fmla="*/ 683 h 1102"/>
                <a:gd name="T46" fmla="*/ 694 w 1157"/>
                <a:gd name="T47" fmla="*/ 754 h 1102"/>
                <a:gd name="T48" fmla="*/ 633 w 1157"/>
                <a:gd name="T49" fmla="*/ 710 h 1102"/>
                <a:gd name="T50" fmla="*/ 523 w 1157"/>
                <a:gd name="T51" fmla="*/ 710 h 1102"/>
                <a:gd name="T52" fmla="*/ 462 w 1157"/>
                <a:gd name="T53" fmla="*/ 754 h 1102"/>
                <a:gd name="T54" fmla="*/ 485 w 1157"/>
                <a:gd name="T55" fmla="*/ 683 h 1102"/>
                <a:gd name="T56" fmla="*/ 451 w 1157"/>
                <a:gd name="T57" fmla="*/ 578 h 1102"/>
                <a:gd name="T58" fmla="*/ 391 w 1157"/>
                <a:gd name="T59" fmla="*/ 534 h 1102"/>
                <a:gd name="T60" fmla="*/ 466 w 1157"/>
                <a:gd name="T61" fmla="*/ 534 h 1102"/>
                <a:gd name="T62" fmla="*/ 555 w 1157"/>
                <a:gd name="T63" fmla="*/ 469 h 1102"/>
                <a:gd name="T64" fmla="*/ 578 w 1157"/>
                <a:gd name="T65" fmla="*/ 398 h 1102"/>
                <a:gd name="T66" fmla="*/ 601 w 1157"/>
                <a:gd name="T67" fmla="*/ 469 h 1102"/>
                <a:gd name="T68" fmla="*/ 691 w 1157"/>
                <a:gd name="T69" fmla="*/ 534 h 1102"/>
                <a:gd name="T70" fmla="*/ 765 w 1157"/>
                <a:gd name="T71" fmla="*/ 534 h 1102"/>
                <a:gd name="T72" fmla="*/ 705 w 1157"/>
                <a:gd name="T73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7" h="1102">
                  <a:moveTo>
                    <a:pt x="1143" y="409"/>
                  </a:moveTo>
                  <a:cubicBezTo>
                    <a:pt x="1130" y="372"/>
                    <a:pt x="1094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7"/>
                    <a:pt x="618" y="0"/>
                    <a:pt x="578" y="0"/>
                  </a:cubicBezTo>
                  <a:cubicBezTo>
                    <a:pt x="538" y="0"/>
                    <a:pt x="501" y="27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2" y="1008"/>
                    <a:pt x="195" y="1050"/>
                    <a:pt x="225" y="1074"/>
                  </a:cubicBezTo>
                  <a:cubicBezTo>
                    <a:pt x="258" y="1100"/>
                    <a:pt x="305" y="1101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3" y="1102"/>
                    <a:pt x="902" y="1099"/>
                    <a:pt x="935" y="1070"/>
                  </a:cubicBezTo>
                  <a:cubicBezTo>
                    <a:pt x="962" y="1046"/>
                    <a:pt x="973" y="1006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7" y="448"/>
                    <a:pt x="1143" y="409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00" y="686"/>
                    <a:pt x="556" y="686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6F80DCE6-A7A3-4609-8E42-A956CA963F18}"/>
              </a:ext>
            </a:extLst>
          </p:cNvPr>
          <p:cNvGrpSpPr/>
          <p:nvPr/>
        </p:nvGrpSpPr>
        <p:grpSpPr>
          <a:xfrm>
            <a:off x="6825042" y="4515336"/>
            <a:ext cx="490076" cy="396852"/>
            <a:chOff x="180975" y="2413001"/>
            <a:chExt cx="1201738" cy="973138"/>
          </a:xfrm>
          <a:solidFill>
            <a:schemeClr val="bg1"/>
          </a:solidFill>
        </p:grpSpPr>
        <p:sp>
          <p:nvSpPr>
            <p:cNvPr id="72" name="Freeform 95">
              <a:extLst>
                <a:ext uri="{FF2B5EF4-FFF2-40B4-BE49-F238E27FC236}">
                  <a16:creationId xmlns:a16="http://schemas.microsoft.com/office/drawing/2014/main" id="{DC646CED-167B-4430-9A22-AEF9DF3FE0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0975" y="2413001"/>
              <a:ext cx="1201738" cy="973138"/>
            </a:xfrm>
            <a:custGeom>
              <a:avLst/>
              <a:gdLst>
                <a:gd name="T0" fmla="*/ 4861 w 6400"/>
                <a:gd name="T1" fmla="*/ 1002 h 5198"/>
                <a:gd name="T2" fmla="*/ 4302 w 6400"/>
                <a:gd name="T3" fmla="*/ 0 h 5198"/>
                <a:gd name="T4" fmla="*/ 3016 w 6400"/>
                <a:gd name="T5" fmla="*/ 52 h 5198"/>
                <a:gd name="T6" fmla="*/ 1691 w 6400"/>
                <a:gd name="T7" fmla="*/ 1002 h 5198"/>
                <a:gd name="T8" fmla="*/ 1396 w 6400"/>
                <a:gd name="T9" fmla="*/ 601 h 5198"/>
                <a:gd name="T10" fmla="*/ 501 w 6400"/>
                <a:gd name="T11" fmla="*/ 896 h 5198"/>
                <a:gd name="T12" fmla="*/ 495 w 6400"/>
                <a:gd name="T13" fmla="*/ 1002 h 5198"/>
                <a:gd name="T14" fmla="*/ 0 w 6400"/>
                <a:gd name="T15" fmla="*/ 4703 h 5198"/>
                <a:gd name="T16" fmla="*/ 5905 w 6400"/>
                <a:gd name="T17" fmla="*/ 5198 h 5198"/>
                <a:gd name="T18" fmla="*/ 6400 w 6400"/>
                <a:gd name="T19" fmla="*/ 1497 h 5198"/>
                <a:gd name="T20" fmla="*/ 3158 w 6400"/>
                <a:gd name="T21" fmla="*/ 188 h 5198"/>
                <a:gd name="T22" fmla="*/ 4651 w 6400"/>
                <a:gd name="T23" fmla="*/ 1002 h 5198"/>
                <a:gd name="T24" fmla="*/ 4183 w 6400"/>
                <a:gd name="T25" fmla="*/ 464 h 5198"/>
                <a:gd name="T26" fmla="*/ 3308 w 6400"/>
                <a:gd name="T27" fmla="*/ 401 h 5198"/>
                <a:gd name="T28" fmla="*/ 3033 w 6400"/>
                <a:gd name="T29" fmla="*/ 1002 h 5198"/>
                <a:gd name="T30" fmla="*/ 3158 w 6400"/>
                <a:gd name="T31" fmla="*/ 188 h 5198"/>
                <a:gd name="T32" fmla="*/ 3232 w 6400"/>
                <a:gd name="T33" fmla="*/ 1002 h 5198"/>
                <a:gd name="T34" fmla="*/ 4027 w 6400"/>
                <a:gd name="T35" fmla="*/ 589 h 5198"/>
                <a:gd name="T36" fmla="*/ 689 w 6400"/>
                <a:gd name="T37" fmla="*/ 896 h 5198"/>
                <a:gd name="T38" fmla="*/ 1396 w 6400"/>
                <a:gd name="T39" fmla="*/ 789 h 5198"/>
                <a:gd name="T40" fmla="*/ 1503 w 6400"/>
                <a:gd name="T41" fmla="*/ 1002 h 5198"/>
                <a:gd name="T42" fmla="*/ 689 w 6400"/>
                <a:gd name="T43" fmla="*/ 896 h 5198"/>
                <a:gd name="T44" fmla="*/ 5905 w 6400"/>
                <a:gd name="T45" fmla="*/ 5010 h 5198"/>
                <a:gd name="T46" fmla="*/ 1490 w 6400"/>
                <a:gd name="T47" fmla="*/ 4453 h 5198"/>
                <a:gd name="T48" fmla="*/ 1303 w 6400"/>
                <a:gd name="T49" fmla="*/ 4453 h 5198"/>
                <a:gd name="T50" fmla="*/ 495 w 6400"/>
                <a:gd name="T51" fmla="*/ 5010 h 5198"/>
                <a:gd name="T52" fmla="*/ 188 w 6400"/>
                <a:gd name="T53" fmla="*/ 1497 h 5198"/>
                <a:gd name="T54" fmla="*/ 2004 w 6400"/>
                <a:gd name="T55" fmla="*/ 1190 h 5198"/>
                <a:gd name="T56" fmla="*/ 1837 w 6400"/>
                <a:gd name="T57" fmla="*/ 2693 h 5198"/>
                <a:gd name="T58" fmla="*/ 1303 w 6400"/>
                <a:gd name="T59" fmla="*/ 3492 h 5198"/>
                <a:gd name="T60" fmla="*/ 1303 w 6400"/>
                <a:gd name="T61" fmla="*/ 4002 h 5198"/>
                <a:gd name="T62" fmla="*/ 1490 w 6400"/>
                <a:gd name="T63" fmla="*/ 4002 h 5198"/>
                <a:gd name="T64" fmla="*/ 1759 w 6400"/>
                <a:gd name="T65" fmla="*/ 2970 h 5198"/>
                <a:gd name="T66" fmla="*/ 2192 w 6400"/>
                <a:gd name="T67" fmla="*/ 2420 h 5198"/>
                <a:gd name="T68" fmla="*/ 5905 w 6400"/>
                <a:gd name="T69" fmla="*/ 1190 h 5198"/>
                <a:gd name="T70" fmla="*/ 6212 w 6400"/>
                <a:gd name="T71" fmla="*/ 4703 h 5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00" h="5198">
                  <a:moveTo>
                    <a:pt x="5905" y="1002"/>
                  </a:moveTo>
                  <a:lnTo>
                    <a:pt x="4861" y="1002"/>
                  </a:lnTo>
                  <a:lnTo>
                    <a:pt x="4386" y="52"/>
                  </a:lnTo>
                  <a:cubicBezTo>
                    <a:pt x="4370" y="20"/>
                    <a:pt x="4338" y="0"/>
                    <a:pt x="4302" y="0"/>
                  </a:cubicBezTo>
                  <a:lnTo>
                    <a:pt x="3100" y="0"/>
                  </a:lnTo>
                  <a:cubicBezTo>
                    <a:pt x="3064" y="0"/>
                    <a:pt x="3032" y="20"/>
                    <a:pt x="3016" y="52"/>
                  </a:cubicBezTo>
                  <a:lnTo>
                    <a:pt x="2541" y="1002"/>
                  </a:lnTo>
                  <a:lnTo>
                    <a:pt x="1691" y="1002"/>
                  </a:lnTo>
                  <a:lnTo>
                    <a:pt x="1691" y="896"/>
                  </a:lnTo>
                  <a:cubicBezTo>
                    <a:pt x="1691" y="733"/>
                    <a:pt x="1559" y="601"/>
                    <a:pt x="1396" y="601"/>
                  </a:cubicBezTo>
                  <a:lnTo>
                    <a:pt x="795" y="601"/>
                  </a:lnTo>
                  <a:cubicBezTo>
                    <a:pt x="633" y="601"/>
                    <a:pt x="501" y="733"/>
                    <a:pt x="501" y="896"/>
                  </a:cubicBezTo>
                  <a:lnTo>
                    <a:pt x="501" y="1002"/>
                  </a:lnTo>
                  <a:lnTo>
                    <a:pt x="495" y="1002"/>
                  </a:lnTo>
                  <a:cubicBezTo>
                    <a:pt x="222" y="1002"/>
                    <a:pt x="0" y="1224"/>
                    <a:pt x="0" y="1497"/>
                  </a:cubicBezTo>
                  <a:lnTo>
                    <a:pt x="0" y="4703"/>
                  </a:lnTo>
                  <a:cubicBezTo>
                    <a:pt x="0" y="4976"/>
                    <a:pt x="222" y="5198"/>
                    <a:pt x="495" y="5198"/>
                  </a:cubicBezTo>
                  <a:lnTo>
                    <a:pt x="5905" y="5198"/>
                  </a:lnTo>
                  <a:cubicBezTo>
                    <a:pt x="6178" y="5198"/>
                    <a:pt x="6400" y="4976"/>
                    <a:pt x="6400" y="4703"/>
                  </a:cubicBezTo>
                  <a:lnTo>
                    <a:pt x="6400" y="1497"/>
                  </a:lnTo>
                  <a:cubicBezTo>
                    <a:pt x="6400" y="1224"/>
                    <a:pt x="6178" y="1002"/>
                    <a:pt x="5905" y="1002"/>
                  </a:cubicBezTo>
                  <a:close/>
                  <a:moveTo>
                    <a:pt x="3158" y="188"/>
                  </a:moveTo>
                  <a:lnTo>
                    <a:pt x="4244" y="188"/>
                  </a:lnTo>
                  <a:lnTo>
                    <a:pt x="4651" y="1002"/>
                  </a:lnTo>
                  <a:lnTo>
                    <a:pt x="4369" y="1002"/>
                  </a:lnTo>
                  <a:lnTo>
                    <a:pt x="4183" y="464"/>
                  </a:lnTo>
                  <a:cubicBezTo>
                    <a:pt x="4170" y="426"/>
                    <a:pt x="4134" y="401"/>
                    <a:pt x="4094" y="401"/>
                  </a:cubicBezTo>
                  <a:lnTo>
                    <a:pt x="3308" y="401"/>
                  </a:lnTo>
                  <a:cubicBezTo>
                    <a:pt x="3268" y="401"/>
                    <a:pt x="3232" y="426"/>
                    <a:pt x="3219" y="464"/>
                  </a:cubicBezTo>
                  <a:lnTo>
                    <a:pt x="3033" y="1002"/>
                  </a:lnTo>
                  <a:lnTo>
                    <a:pt x="2751" y="1002"/>
                  </a:lnTo>
                  <a:lnTo>
                    <a:pt x="3158" y="188"/>
                  </a:lnTo>
                  <a:close/>
                  <a:moveTo>
                    <a:pt x="4170" y="1002"/>
                  </a:moveTo>
                  <a:lnTo>
                    <a:pt x="3232" y="1002"/>
                  </a:lnTo>
                  <a:lnTo>
                    <a:pt x="3375" y="589"/>
                  </a:lnTo>
                  <a:lnTo>
                    <a:pt x="4027" y="589"/>
                  </a:lnTo>
                  <a:lnTo>
                    <a:pt x="4170" y="1002"/>
                  </a:lnTo>
                  <a:close/>
                  <a:moveTo>
                    <a:pt x="689" y="896"/>
                  </a:moveTo>
                  <a:cubicBezTo>
                    <a:pt x="689" y="837"/>
                    <a:pt x="737" y="789"/>
                    <a:pt x="795" y="789"/>
                  </a:cubicBezTo>
                  <a:lnTo>
                    <a:pt x="1396" y="789"/>
                  </a:lnTo>
                  <a:cubicBezTo>
                    <a:pt x="1455" y="789"/>
                    <a:pt x="1503" y="837"/>
                    <a:pt x="1503" y="896"/>
                  </a:cubicBezTo>
                  <a:lnTo>
                    <a:pt x="1503" y="1002"/>
                  </a:lnTo>
                  <a:lnTo>
                    <a:pt x="689" y="1002"/>
                  </a:lnTo>
                  <a:lnTo>
                    <a:pt x="689" y="896"/>
                  </a:lnTo>
                  <a:close/>
                  <a:moveTo>
                    <a:pt x="6212" y="4703"/>
                  </a:moveTo>
                  <a:cubicBezTo>
                    <a:pt x="6212" y="4872"/>
                    <a:pt x="6075" y="5010"/>
                    <a:pt x="5905" y="5010"/>
                  </a:cubicBezTo>
                  <a:lnTo>
                    <a:pt x="1490" y="5010"/>
                  </a:lnTo>
                  <a:lnTo>
                    <a:pt x="1490" y="4453"/>
                  </a:lnTo>
                  <a:cubicBezTo>
                    <a:pt x="1490" y="4401"/>
                    <a:pt x="1448" y="4359"/>
                    <a:pt x="1396" y="4359"/>
                  </a:cubicBezTo>
                  <a:cubicBezTo>
                    <a:pt x="1345" y="4359"/>
                    <a:pt x="1303" y="4401"/>
                    <a:pt x="1303" y="4453"/>
                  </a:cubicBezTo>
                  <a:lnTo>
                    <a:pt x="1303" y="5010"/>
                  </a:lnTo>
                  <a:lnTo>
                    <a:pt x="495" y="5010"/>
                  </a:lnTo>
                  <a:cubicBezTo>
                    <a:pt x="326" y="5010"/>
                    <a:pt x="188" y="4872"/>
                    <a:pt x="188" y="4703"/>
                  </a:cubicBezTo>
                  <a:lnTo>
                    <a:pt x="188" y="1497"/>
                  </a:lnTo>
                  <a:cubicBezTo>
                    <a:pt x="188" y="1328"/>
                    <a:pt x="326" y="1190"/>
                    <a:pt x="495" y="1190"/>
                  </a:cubicBezTo>
                  <a:lnTo>
                    <a:pt x="2004" y="1190"/>
                  </a:lnTo>
                  <a:lnTo>
                    <a:pt x="2004" y="2420"/>
                  </a:lnTo>
                  <a:cubicBezTo>
                    <a:pt x="2004" y="2536"/>
                    <a:pt x="1940" y="2641"/>
                    <a:pt x="1837" y="2693"/>
                  </a:cubicBezTo>
                  <a:cubicBezTo>
                    <a:pt x="1764" y="2730"/>
                    <a:pt x="1696" y="2776"/>
                    <a:pt x="1635" y="2829"/>
                  </a:cubicBezTo>
                  <a:cubicBezTo>
                    <a:pt x="1371" y="3062"/>
                    <a:pt x="1315" y="3370"/>
                    <a:pt x="1303" y="3492"/>
                  </a:cubicBezTo>
                  <a:cubicBezTo>
                    <a:pt x="1303" y="3495"/>
                    <a:pt x="1303" y="3498"/>
                    <a:pt x="1303" y="3501"/>
                  </a:cubicBezTo>
                  <a:lnTo>
                    <a:pt x="1303" y="4002"/>
                  </a:lnTo>
                  <a:cubicBezTo>
                    <a:pt x="1303" y="4054"/>
                    <a:pt x="1345" y="4096"/>
                    <a:pt x="1396" y="4096"/>
                  </a:cubicBezTo>
                  <a:cubicBezTo>
                    <a:pt x="1448" y="4096"/>
                    <a:pt x="1490" y="4054"/>
                    <a:pt x="1490" y="4002"/>
                  </a:cubicBezTo>
                  <a:lnTo>
                    <a:pt x="1490" y="3505"/>
                  </a:lnTo>
                  <a:cubicBezTo>
                    <a:pt x="1501" y="3403"/>
                    <a:pt x="1548" y="3156"/>
                    <a:pt x="1759" y="2970"/>
                  </a:cubicBezTo>
                  <a:cubicBezTo>
                    <a:pt x="1808" y="2927"/>
                    <a:pt x="1863" y="2890"/>
                    <a:pt x="1921" y="2860"/>
                  </a:cubicBezTo>
                  <a:cubicBezTo>
                    <a:pt x="2088" y="2776"/>
                    <a:pt x="2192" y="2607"/>
                    <a:pt x="2192" y="2420"/>
                  </a:cubicBezTo>
                  <a:lnTo>
                    <a:pt x="2192" y="1190"/>
                  </a:lnTo>
                  <a:lnTo>
                    <a:pt x="5905" y="1190"/>
                  </a:lnTo>
                  <a:cubicBezTo>
                    <a:pt x="6074" y="1190"/>
                    <a:pt x="6212" y="1328"/>
                    <a:pt x="6212" y="1497"/>
                  </a:cubicBezTo>
                  <a:lnTo>
                    <a:pt x="6212" y="470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96">
              <a:extLst>
                <a:ext uri="{FF2B5EF4-FFF2-40B4-BE49-F238E27FC236}">
                  <a16:creationId xmlns:a16="http://schemas.microsoft.com/office/drawing/2014/main" id="{5F2FDA61-BCC7-4948-B848-E442220FCE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4363" y="2751138"/>
              <a:ext cx="523875" cy="522288"/>
            </a:xfrm>
            <a:custGeom>
              <a:avLst/>
              <a:gdLst>
                <a:gd name="T0" fmla="*/ 1397 w 2793"/>
                <a:gd name="T1" fmla="*/ 0 h 2793"/>
                <a:gd name="T2" fmla="*/ 0 w 2793"/>
                <a:gd name="T3" fmla="*/ 1396 h 2793"/>
                <a:gd name="T4" fmla="*/ 1397 w 2793"/>
                <a:gd name="T5" fmla="*/ 2793 h 2793"/>
                <a:gd name="T6" fmla="*/ 2793 w 2793"/>
                <a:gd name="T7" fmla="*/ 1396 h 2793"/>
                <a:gd name="T8" fmla="*/ 1397 w 2793"/>
                <a:gd name="T9" fmla="*/ 0 h 2793"/>
                <a:gd name="T10" fmla="*/ 1397 w 2793"/>
                <a:gd name="T11" fmla="*/ 2605 h 2793"/>
                <a:gd name="T12" fmla="*/ 188 w 2793"/>
                <a:gd name="T13" fmla="*/ 1396 h 2793"/>
                <a:gd name="T14" fmla="*/ 1397 w 2793"/>
                <a:gd name="T15" fmla="*/ 188 h 2793"/>
                <a:gd name="T16" fmla="*/ 2606 w 2793"/>
                <a:gd name="T17" fmla="*/ 1396 h 2793"/>
                <a:gd name="T18" fmla="*/ 1397 w 2793"/>
                <a:gd name="T19" fmla="*/ 2605 h 2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3" h="2793">
                  <a:moveTo>
                    <a:pt x="1397" y="0"/>
                  </a:moveTo>
                  <a:cubicBezTo>
                    <a:pt x="627" y="0"/>
                    <a:pt x="0" y="626"/>
                    <a:pt x="0" y="1396"/>
                  </a:cubicBezTo>
                  <a:cubicBezTo>
                    <a:pt x="0" y="2166"/>
                    <a:pt x="627" y="2793"/>
                    <a:pt x="1397" y="2793"/>
                  </a:cubicBezTo>
                  <a:cubicBezTo>
                    <a:pt x="2167" y="2793"/>
                    <a:pt x="2793" y="2166"/>
                    <a:pt x="2793" y="1396"/>
                  </a:cubicBezTo>
                  <a:cubicBezTo>
                    <a:pt x="2793" y="626"/>
                    <a:pt x="2167" y="0"/>
                    <a:pt x="1397" y="0"/>
                  </a:cubicBezTo>
                  <a:close/>
                  <a:moveTo>
                    <a:pt x="1397" y="2605"/>
                  </a:moveTo>
                  <a:cubicBezTo>
                    <a:pt x="731" y="2605"/>
                    <a:pt x="188" y="2063"/>
                    <a:pt x="188" y="1396"/>
                  </a:cubicBezTo>
                  <a:cubicBezTo>
                    <a:pt x="188" y="730"/>
                    <a:pt x="731" y="188"/>
                    <a:pt x="1397" y="188"/>
                  </a:cubicBezTo>
                  <a:cubicBezTo>
                    <a:pt x="2063" y="188"/>
                    <a:pt x="2606" y="730"/>
                    <a:pt x="2606" y="1396"/>
                  </a:cubicBezTo>
                  <a:cubicBezTo>
                    <a:pt x="2606" y="2063"/>
                    <a:pt x="2063" y="2605"/>
                    <a:pt x="1397" y="26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97">
              <a:extLst>
                <a:ext uri="{FF2B5EF4-FFF2-40B4-BE49-F238E27FC236}">
                  <a16:creationId xmlns:a16="http://schemas.microsoft.com/office/drawing/2014/main" id="{B8E9BE17-2EEE-48B0-8CC3-D2255E1749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800" y="2881313"/>
              <a:ext cx="381000" cy="293688"/>
            </a:xfrm>
            <a:custGeom>
              <a:avLst/>
              <a:gdLst>
                <a:gd name="T0" fmla="*/ 1940 w 2026"/>
                <a:gd name="T1" fmla="*/ 282 h 1570"/>
                <a:gd name="T2" fmla="*/ 1535 w 2026"/>
                <a:gd name="T3" fmla="*/ 9 h 1570"/>
                <a:gd name="T4" fmla="*/ 1013 w 2026"/>
                <a:gd name="T5" fmla="*/ 295 h 1570"/>
                <a:gd name="T6" fmla="*/ 491 w 2026"/>
                <a:gd name="T7" fmla="*/ 8 h 1570"/>
                <a:gd name="T8" fmla="*/ 86 w 2026"/>
                <a:gd name="T9" fmla="*/ 282 h 1570"/>
                <a:gd name="T10" fmla="*/ 240 w 2026"/>
                <a:gd name="T11" fmla="*/ 933 h 1570"/>
                <a:gd name="T12" fmla="*/ 968 w 2026"/>
                <a:gd name="T13" fmla="*/ 1555 h 1570"/>
                <a:gd name="T14" fmla="*/ 1058 w 2026"/>
                <a:gd name="T15" fmla="*/ 1555 h 1570"/>
                <a:gd name="T16" fmla="*/ 1786 w 2026"/>
                <a:gd name="T17" fmla="*/ 933 h 1570"/>
                <a:gd name="T18" fmla="*/ 1940 w 2026"/>
                <a:gd name="T19" fmla="*/ 282 h 1570"/>
                <a:gd name="T20" fmla="*/ 1643 w 2026"/>
                <a:gd name="T21" fmla="*/ 811 h 1570"/>
                <a:gd name="T22" fmla="*/ 1013 w 2026"/>
                <a:gd name="T23" fmla="*/ 1363 h 1570"/>
                <a:gd name="T24" fmla="*/ 383 w 2026"/>
                <a:gd name="T25" fmla="*/ 811 h 1570"/>
                <a:gd name="T26" fmla="*/ 258 w 2026"/>
                <a:gd name="T27" fmla="*/ 357 h 1570"/>
                <a:gd name="T28" fmla="*/ 499 w 2026"/>
                <a:gd name="T29" fmla="*/ 196 h 1570"/>
                <a:gd name="T30" fmla="*/ 512 w 2026"/>
                <a:gd name="T31" fmla="*/ 196 h 1570"/>
                <a:gd name="T32" fmla="*/ 930 w 2026"/>
                <a:gd name="T33" fmla="*/ 515 h 1570"/>
                <a:gd name="T34" fmla="*/ 1096 w 2026"/>
                <a:gd name="T35" fmla="*/ 515 h 1570"/>
                <a:gd name="T36" fmla="*/ 1527 w 2026"/>
                <a:gd name="T37" fmla="*/ 196 h 1570"/>
                <a:gd name="T38" fmla="*/ 1768 w 2026"/>
                <a:gd name="T39" fmla="*/ 357 h 1570"/>
                <a:gd name="T40" fmla="*/ 1643 w 2026"/>
                <a:gd name="T41" fmla="*/ 811 h 1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26" h="1570">
                  <a:moveTo>
                    <a:pt x="1940" y="282"/>
                  </a:moveTo>
                  <a:cubicBezTo>
                    <a:pt x="1870" y="121"/>
                    <a:pt x="1715" y="16"/>
                    <a:pt x="1535" y="9"/>
                  </a:cubicBezTo>
                  <a:cubicBezTo>
                    <a:pt x="1340" y="0"/>
                    <a:pt x="1155" y="103"/>
                    <a:pt x="1013" y="295"/>
                  </a:cubicBezTo>
                  <a:cubicBezTo>
                    <a:pt x="871" y="103"/>
                    <a:pt x="686" y="0"/>
                    <a:pt x="491" y="8"/>
                  </a:cubicBezTo>
                  <a:cubicBezTo>
                    <a:pt x="311" y="16"/>
                    <a:pt x="156" y="121"/>
                    <a:pt x="86" y="282"/>
                  </a:cubicBezTo>
                  <a:cubicBezTo>
                    <a:pt x="0" y="481"/>
                    <a:pt x="56" y="718"/>
                    <a:pt x="240" y="933"/>
                  </a:cubicBezTo>
                  <a:cubicBezTo>
                    <a:pt x="596" y="1348"/>
                    <a:pt x="953" y="1547"/>
                    <a:pt x="968" y="1555"/>
                  </a:cubicBezTo>
                  <a:cubicBezTo>
                    <a:pt x="996" y="1570"/>
                    <a:pt x="1030" y="1570"/>
                    <a:pt x="1058" y="1555"/>
                  </a:cubicBezTo>
                  <a:cubicBezTo>
                    <a:pt x="1073" y="1547"/>
                    <a:pt x="1430" y="1348"/>
                    <a:pt x="1786" y="933"/>
                  </a:cubicBezTo>
                  <a:cubicBezTo>
                    <a:pt x="1970" y="718"/>
                    <a:pt x="2026" y="481"/>
                    <a:pt x="1940" y="282"/>
                  </a:cubicBezTo>
                  <a:close/>
                  <a:moveTo>
                    <a:pt x="1643" y="811"/>
                  </a:moveTo>
                  <a:cubicBezTo>
                    <a:pt x="1382" y="1115"/>
                    <a:pt x="1117" y="1298"/>
                    <a:pt x="1013" y="1363"/>
                  </a:cubicBezTo>
                  <a:cubicBezTo>
                    <a:pt x="909" y="1298"/>
                    <a:pt x="644" y="1115"/>
                    <a:pt x="383" y="811"/>
                  </a:cubicBezTo>
                  <a:cubicBezTo>
                    <a:pt x="247" y="652"/>
                    <a:pt x="202" y="487"/>
                    <a:pt x="258" y="357"/>
                  </a:cubicBezTo>
                  <a:cubicBezTo>
                    <a:pt x="299" y="262"/>
                    <a:pt x="392" y="201"/>
                    <a:pt x="499" y="196"/>
                  </a:cubicBezTo>
                  <a:cubicBezTo>
                    <a:pt x="503" y="196"/>
                    <a:pt x="508" y="196"/>
                    <a:pt x="512" y="196"/>
                  </a:cubicBezTo>
                  <a:cubicBezTo>
                    <a:pt x="669" y="196"/>
                    <a:pt x="821" y="312"/>
                    <a:pt x="930" y="515"/>
                  </a:cubicBezTo>
                  <a:cubicBezTo>
                    <a:pt x="965" y="580"/>
                    <a:pt x="1061" y="580"/>
                    <a:pt x="1096" y="515"/>
                  </a:cubicBezTo>
                  <a:cubicBezTo>
                    <a:pt x="1209" y="306"/>
                    <a:pt x="1366" y="189"/>
                    <a:pt x="1527" y="196"/>
                  </a:cubicBezTo>
                  <a:cubicBezTo>
                    <a:pt x="1634" y="201"/>
                    <a:pt x="1727" y="262"/>
                    <a:pt x="1768" y="357"/>
                  </a:cubicBezTo>
                  <a:cubicBezTo>
                    <a:pt x="1824" y="487"/>
                    <a:pt x="1779" y="652"/>
                    <a:pt x="1643" y="81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98">
              <a:extLst>
                <a:ext uri="{FF2B5EF4-FFF2-40B4-BE49-F238E27FC236}">
                  <a16:creationId xmlns:a16="http://schemas.microsoft.com/office/drawing/2014/main" id="{F1EE3F03-64F4-42A2-8194-EA392DC8CC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5213" y="2657476"/>
              <a:ext cx="260350" cy="147638"/>
            </a:xfrm>
            <a:custGeom>
              <a:avLst/>
              <a:gdLst>
                <a:gd name="T0" fmla="*/ 1096 w 1390"/>
                <a:gd name="T1" fmla="*/ 0 h 789"/>
                <a:gd name="T2" fmla="*/ 295 w 1390"/>
                <a:gd name="T3" fmla="*/ 0 h 789"/>
                <a:gd name="T4" fmla="*/ 0 w 1390"/>
                <a:gd name="T5" fmla="*/ 294 h 789"/>
                <a:gd name="T6" fmla="*/ 0 w 1390"/>
                <a:gd name="T7" fmla="*/ 494 h 789"/>
                <a:gd name="T8" fmla="*/ 295 w 1390"/>
                <a:gd name="T9" fmla="*/ 789 h 789"/>
                <a:gd name="T10" fmla="*/ 1096 w 1390"/>
                <a:gd name="T11" fmla="*/ 789 h 789"/>
                <a:gd name="T12" fmla="*/ 1390 w 1390"/>
                <a:gd name="T13" fmla="*/ 494 h 789"/>
                <a:gd name="T14" fmla="*/ 1390 w 1390"/>
                <a:gd name="T15" fmla="*/ 294 h 789"/>
                <a:gd name="T16" fmla="*/ 1096 w 1390"/>
                <a:gd name="T17" fmla="*/ 0 h 789"/>
                <a:gd name="T18" fmla="*/ 1203 w 1390"/>
                <a:gd name="T19" fmla="*/ 494 h 789"/>
                <a:gd name="T20" fmla="*/ 1096 w 1390"/>
                <a:gd name="T21" fmla="*/ 601 h 789"/>
                <a:gd name="T22" fmla="*/ 295 w 1390"/>
                <a:gd name="T23" fmla="*/ 601 h 789"/>
                <a:gd name="T24" fmla="*/ 188 w 1390"/>
                <a:gd name="T25" fmla="*/ 494 h 789"/>
                <a:gd name="T26" fmla="*/ 188 w 1390"/>
                <a:gd name="T27" fmla="*/ 294 h 789"/>
                <a:gd name="T28" fmla="*/ 295 w 1390"/>
                <a:gd name="T29" fmla="*/ 188 h 789"/>
                <a:gd name="T30" fmla="*/ 1096 w 1390"/>
                <a:gd name="T31" fmla="*/ 188 h 789"/>
                <a:gd name="T32" fmla="*/ 1203 w 1390"/>
                <a:gd name="T33" fmla="*/ 294 h 789"/>
                <a:gd name="T34" fmla="*/ 1203 w 1390"/>
                <a:gd name="T35" fmla="*/ 494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90" h="789">
                  <a:moveTo>
                    <a:pt x="1096" y="0"/>
                  </a:moveTo>
                  <a:lnTo>
                    <a:pt x="295" y="0"/>
                  </a:lnTo>
                  <a:cubicBezTo>
                    <a:pt x="132" y="0"/>
                    <a:pt x="0" y="132"/>
                    <a:pt x="0" y="294"/>
                  </a:cubicBezTo>
                  <a:lnTo>
                    <a:pt x="0" y="494"/>
                  </a:lnTo>
                  <a:cubicBezTo>
                    <a:pt x="0" y="657"/>
                    <a:pt x="132" y="789"/>
                    <a:pt x="295" y="789"/>
                  </a:cubicBezTo>
                  <a:lnTo>
                    <a:pt x="1096" y="789"/>
                  </a:lnTo>
                  <a:cubicBezTo>
                    <a:pt x="1258" y="789"/>
                    <a:pt x="1390" y="657"/>
                    <a:pt x="1390" y="494"/>
                  </a:cubicBezTo>
                  <a:lnTo>
                    <a:pt x="1390" y="294"/>
                  </a:lnTo>
                  <a:cubicBezTo>
                    <a:pt x="1390" y="132"/>
                    <a:pt x="1258" y="0"/>
                    <a:pt x="1096" y="0"/>
                  </a:cubicBezTo>
                  <a:close/>
                  <a:moveTo>
                    <a:pt x="1203" y="494"/>
                  </a:moveTo>
                  <a:cubicBezTo>
                    <a:pt x="1203" y="553"/>
                    <a:pt x="1155" y="601"/>
                    <a:pt x="1096" y="601"/>
                  </a:cubicBezTo>
                  <a:lnTo>
                    <a:pt x="295" y="601"/>
                  </a:lnTo>
                  <a:cubicBezTo>
                    <a:pt x="236" y="601"/>
                    <a:pt x="188" y="553"/>
                    <a:pt x="188" y="494"/>
                  </a:cubicBezTo>
                  <a:lnTo>
                    <a:pt x="188" y="294"/>
                  </a:lnTo>
                  <a:cubicBezTo>
                    <a:pt x="188" y="235"/>
                    <a:pt x="236" y="188"/>
                    <a:pt x="295" y="188"/>
                  </a:cubicBezTo>
                  <a:lnTo>
                    <a:pt x="1096" y="188"/>
                  </a:lnTo>
                  <a:cubicBezTo>
                    <a:pt x="1155" y="188"/>
                    <a:pt x="1203" y="235"/>
                    <a:pt x="1203" y="294"/>
                  </a:cubicBezTo>
                  <a:lnTo>
                    <a:pt x="1203" y="49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99">
              <a:extLst>
                <a:ext uri="{FF2B5EF4-FFF2-40B4-BE49-F238E27FC236}">
                  <a16:creationId xmlns:a16="http://schemas.microsoft.com/office/drawing/2014/main" id="{64923AC7-D7FF-49AC-A0B4-7ABDBE86F4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8875" y="2938463"/>
              <a:ext cx="149225" cy="147638"/>
            </a:xfrm>
            <a:custGeom>
              <a:avLst/>
              <a:gdLst>
                <a:gd name="T0" fmla="*/ 395 w 789"/>
                <a:gd name="T1" fmla="*/ 0 h 789"/>
                <a:gd name="T2" fmla="*/ 0 w 789"/>
                <a:gd name="T3" fmla="*/ 394 h 789"/>
                <a:gd name="T4" fmla="*/ 395 w 789"/>
                <a:gd name="T5" fmla="*/ 789 h 789"/>
                <a:gd name="T6" fmla="*/ 789 w 789"/>
                <a:gd name="T7" fmla="*/ 394 h 789"/>
                <a:gd name="T8" fmla="*/ 395 w 789"/>
                <a:gd name="T9" fmla="*/ 0 h 789"/>
                <a:gd name="T10" fmla="*/ 395 w 789"/>
                <a:gd name="T11" fmla="*/ 601 h 789"/>
                <a:gd name="T12" fmla="*/ 188 w 789"/>
                <a:gd name="T13" fmla="*/ 394 h 789"/>
                <a:gd name="T14" fmla="*/ 395 w 789"/>
                <a:gd name="T15" fmla="*/ 188 h 789"/>
                <a:gd name="T16" fmla="*/ 601 w 789"/>
                <a:gd name="T17" fmla="*/ 394 h 789"/>
                <a:gd name="T18" fmla="*/ 395 w 789"/>
                <a:gd name="T19" fmla="*/ 601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9" h="789">
                  <a:moveTo>
                    <a:pt x="395" y="0"/>
                  </a:moveTo>
                  <a:cubicBezTo>
                    <a:pt x="177" y="0"/>
                    <a:pt x="0" y="177"/>
                    <a:pt x="0" y="394"/>
                  </a:cubicBezTo>
                  <a:cubicBezTo>
                    <a:pt x="0" y="612"/>
                    <a:pt x="177" y="789"/>
                    <a:pt x="395" y="789"/>
                  </a:cubicBezTo>
                  <a:cubicBezTo>
                    <a:pt x="612" y="789"/>
                    <a:pt x="789" y="612"/>
                    <a:pt x="789" y="394"/>
                  </a:cubicBezTo>
                  <a:cubicBezTo>
                    <a:pt x="789" y="177"/>
                    <a:pt x="612" y="0"/>
                    <a:pt x="395" y="0"/>
                  </a:cubicBezTo>
                  <a:close/>
                  <a:moveTo>
                    <a:pt x="395" y="601"/>
                  </a:moveTo>
                  <a:cubicBezTo>
                    <a:pt x="281" y="601"/>
                    <a:pt x="188" y="508"/>
                    <a:pt x="188" y="394"/>
                  </a:cubicBezTo>
                  <a:cubicBezTo>
                    <a:pt x="188" y="280"/>
                    <a:pt x="281" y="188"/>
                    <a:pt x="395" y="188"/>
                  </a:cubicBezTo>
                  <a:cubicBezTo>
                    <a:pt x="509" y="188"/>
                    <a:pt x="601" y="280"/>
                    <a:pt x="601" y="394"/>
                  </a:cubicBezTo>
                  <a:cubicBezTo>
                    <a:pt x="601" y="508"/>
                    <a:pt x="509" y="601"/>
                    <a:pt x="395" y="60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D3C8A8D6-957A-4056-899F-626F8A09468F}"/>
              </a:ext>
            </a:extLst>
          </p:cNvPr>
          <p:cNvGrpSpPr/>
          <p:nvPr/>
        </p:nvGrpSpPr>
        <p:grpSpPr>
          <a:xfrm>
            <a:off x="10174870" y="4285232"/>
            <a:ext cx="816746" cy="816746"/>
            <a:chOff x="10210382" y="4285232"/>
            <a:chExt cx="816746" cy="816746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BFEED3D5-73F2-4A23-A335-1D128E8EDD31}"/>
                </a:ext>
              </a:extLst>
            </p:cNvPr>
            <p:cNvSpPr/>
            <p:nvPr/>
          </p:nvSpPr>
          <p:spPr>
            <a:xfrm>
              <a:off x="10210382" y="4285232"/>
              <a:ext cx="816746" cy="816746"/>
            </a:xfrm>
            <a:prstGeom prst="ellipse">
              <a:avLst/>
            </a:prstGeom>
            <a:solidFill>
              <a:srgbClr val="A1A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FAD32DF0-F7CB-4939-8844-7828C4BE26FA}"/>
                </a:ext>
              </a:extLst>
            </p:cNvPr>
            <p:cNvGrpSpPr/>
            <p:nvPr/>
          </p:nvGrpSpPr>
          <p:grpSpPr>
            <a:xfrm>
              <a:off x="10397023" y="4461926"/>
              <a:ext cx="443464" cy="488781"/>
              <a:chOff x="1709738" y="2300288"/>
              <a:chExt cx="1087438" cy="1198563"/>
            </a:xfrm>
            <a:solidFill>
              <a:schemeClr val="bg1"/>
            </a:solidFill>
          </p:grpSpPr>
          <p:sp>
            <p:nvSpPr>
              <p:cNvPr id="80" name="Freeform 103">
                <a:extLst>
                  <a:ext uri="{FF2B5EF4-FFF2-40B4-BE49-F238E27FC236}">
                    <a16:creationId xmlns:a16="http://schemas.microsoft.com/office/drawing/2014/main" id="{014D149D-B2EB-409D-9419-123943D7C0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11438" y="2544763"/>
                <a:ext cx="111125" cy="241300"/>
              </a:xfrm>
              <a:custGeom>
                <a:avLst/>
                <a:gdLst>
                  <a:gd name="T0" fmla="*/ 495 w 589"/>
                  <a:gd name="T1" fmla="*/ 0 h 1294"/>
                  <a:gd name="T2" fmla="*/ 94 w 589"/>
                  <a:gd name="T3" fmla="*/ 0 h 1294"/>
                  <a:gd name="T4" fmla="*/ 0 w 589"/>
                  <a:gd name="T5" fmla="*/ 93 h 1294"/>
                  <a:gd name="T6" fmla="*/ 0 w 589"/>
                  <a:gd name="T7" fmla="*/ 1196 h 1294"/>
                  <a:gd name="T8" fmla="*/ 42 w 589"/>
                  <a:gd name="T9" fmla="*/ 1274 h 1294"/>
                  <a:gd name="T10" fmla="*/ 131 w 589"/>
                  <a:gd name="T11" fmla="*/ 1282 h 1294"/>
                  <a:gd name="T12" fmla="*/ 589 w 589"/>
                  <a:gd name="T13" fmla="*/ 695 h 1294"/>
                  <a:gd name="T14" fmla="*/ 589 w 589"/>
                  <a:gd name="T15" fmla="*/ 93 h 1294"/>
                  <a:gd name="T16" fmla="*/ 495 w 589"/>
                  <a:gd name="T17" fmla="*/ 0 h 1294"/>
                  <a:gd name="T18" fmla="*/ 401 w 589"/>
                  <a:gd name="T19" fmla="*/ 695 h 1294"/>
                  <a:gd name="T20" fmla="*/ 188 w 589"/>
                  <a:gd name="T21" fmla="*/ 1040 h 1294"/>
                  <a:gd name="T22" fmla="*/ 188 w 589"/>
                  <a:gd name="T23" fmla="*/ 187 h 1294"/>
                  <a:gd name="T24" fmla="*/ 401 w 589"/>
                  <a:gd name="T25" fmla="*/ 187 h 1294"/>
                  <a:gd name="T26" fmla="*/ 401 w 589"/>
                  <a:gd name="T27" fmla="*/ 695 h 1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9" h="1294">
                    <a:moveTo>
                      <a:pt x="495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3"/>
                    </a:cubicBezTo>
                    <a:lnTo>
                      <a:pt x="0" y="1196"/>
                    </a:lnTo>
                    <a:cubicBezTo>
                      <a:pt x="0" y="1227"/>
                      <a:pt x="16" y="1257"/>
                      <a:pt x="42" y="1274"/>
                    </a:cubicBezTo>
                    <a:cubicBezTo>
                      <a:pt x="69" y="1291"/>
                      <a:pt x="103" y="1294"/>
                      <a:pt x="131" y="1282"/>
                    </a:cubicBezTo>
                    <a:cubicBezTo>
                      <a:pt x="340" y="1191"/>
                      <a:pt x="589" y="1015"/>
                      <a:pt x="589" y="695"/>
                    </a:cubicBezTo>
                    <a:lnTo>
                      <a:pt x="589" y="93"/>
                    </a:lnTo>
                    <a:cubicBezTo>
                      <a:pt x="589" y="42"/>
                      <a:pt x="547" y="0"/>
                      <a:pt x="495" y="0"/>
                    </a:cubicBezTo>
                    <a:close/>
                    <a:moveTo>
                      <a:pt x="401" y="695"/>
                    </a:moveTo>
                    <a:cubicBezTo>
                      <a:pt x="401" y="833"/>
                      <a:pt x="329" y="948"/>
                      <a:pt x="188" y="1040"/>
                    </a:cubicBezTo>
                    <a:lnTo>
                      <a:pt x="188" y="187"/>
                    </a:lnTo>
                    <a:lnTo>
                      <a:pt x="401" y="187"/>
                    </a:lnTo>
                    <a:lnTo>
                      <a:pt x="401" y="69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" name="Freeform 104">
                <a:extLst>
                  <a:ext uri="{FF2B5EF4-FFF2-40B4-BE49-F238E27FC236}">
                    <a16:creationId xmlns:a16="http://schemas.microsoft.com/office/drawing/2014/main" id="{E22AB53A-1532-44C0-AB7C-DDCA81D612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09738" y="2300288"/>
                <a:ext cx="1087438" cy="1198563"/>
              </a:xfrm>
              <a:custGeom>
                <a:avLst/>
                <a:gdLst>
                  <a:gd name="T0" fmla="*/ 4519 w 5798"/>
                  <a:gd name="T1" fmla="*/ 902 h 6400"/>
                  <a:gd name="T2" fmla="*/ 3193 w 5798"/>
                  <a:gd name="T3" fmla="*/ 294 h 6400"/>
                  <a:gd name="T4" fmla="*/ 2605 w 5798"/>
                  <a:gd name="T5" fmla="*/ 294 h 6400"/>
                  <a:gd name="T6" fmla="*/ 1279 w 5798"/>
                  <a:gd name="T7" fmla="*/ 902 h 6400"/>
                  <a:gd name="T8" fmla="*/ 0 w 5798"/>
                  <a:gd name="T9" fmla="*/ 996 h 6400"/>
                  <a:gd name="T10" fmla="*/ 618 w 5798"/>
                  <a:gd name="T11" fmla="*/ 2882 h 6400"/>
                  <a:gd name="T12" fmla="*/ 2605 w 5798"/>
                  <a:gd name="T13" fmla="*/ 4070 h 6400"/>
                  <a:gd name="T14" fmla="*/ 1269 w 5798"/>
                  <a:gd name="T15" fmla="*/ 5916 h 6400"/>
                  <a:gd name="T16" fmla="*/ 1202 w 5798"/>
                  <a:gd name="T17" fmla="*/ 6306 h 6400"/>
                  <a:gd name="T18" fmla="*/ 4502 w 5798"/>
                  <a:gd name="T19" fmla="*/ 6400 h 6400"/>
                  <a:gd name="T20" fmla="*/ 4596 w 5798"/>
                  <a:gd name="T21" fmla="*/ 6005 h 6400"/>
                  <a:gd name="T22" fmla="*/ 3193 w 5798"/>
                  <a:gd name="T23" fmla="*/ 5264 h 6400"/>
                  <a:gd name="T24" fmla="*/ 4449 w 5798"/>
                  <a:gd name="T25" fmla="*/ 3088 h 6400"/>
                  <a:gd name="T26" fmla="*/ 4464 w 5798"/>
                  <a:gd name="T27" fmla="*/ 3088 h 6400"/>
                  <a:gd name="T28" fmla="*/ 5798 w 5798"/>
                  <a:gd name="T29" fmla="*/ 1998 h 6400"/>
                  <a:gd name="T30" fmla="*/ 5704 w 5798"/>
                  <a:gd name="T31" fmla="*/ 902 h 6400"/>
                  <a:gd name="T32" fmla="*/ 187 w 5798"/>
                  <a:gd name="T33" fmla="*/ 1998 h 6400"/>
                  <a:gd name="T34" fmla="*/ 1202 w 5798"/>
                  <a:gd name="T35" fmla="*/ 1090 h 6400"/>
                  <a:gd name="T36" fmla="*/ 1274 w 5798"/>
                  <a:gd name="T37" fmla="*/ 2889 h 6400"/>
                  <a:gd name="T38" fmla="*/ 2899 w 5798"/>
                  <a:gd name="T39" fmla="*/ 188 h 6400"/>
                  <a:gd name="T40" fmla="*/ 2899 w 5798"/>
                  <a:gd name="T41" fmla="*/ 401 h 6400"/>
                  <a:gd name="T42" fmla="*/ 2899 w 5798"/>
                  <a:gd name="T43" fmla="*/ 188 h 6400"/>
                  <a:gd name="T44" fmla="*/ 2899 w 5798"/>
                  <a:gd name="T45" fmla="*/ 589 h 6400"/>
                  <a:gd name="T46" fmla="*/ 3984 w 5798"/>
                  <a:gd name="T47" fmla="*/ 902 h 6400"/>
                  <a:gd name="T48" fmla="*/ 2753 w 5798"/>
                  <a:gd name="T49" fmla="*/ 550 h 6400"/>
                  <a:gd name="T50" fmla="*/ 3707 w 5798"/>
                  <a:gd name="T51" fmla="*/ 5912 h 6400"/>
                  <a:gd name="T52" fmla="*/ 3707 w 5798"/>
                  <a:gd name="T53" fmla="*/ 6099 h 6400"/>
                  <a:gd name="T54" fmla="*/ 4408 w 5798"/>
                  <a:gd name="T55" fmla="*/ 6212 h 6400"/>
                  <a:gd name="T56" fmla="*/ 1390 w 5798"/>
                  <a:gd name="T57" fmla="*/ 6099 h 6400"/>
                  <a:gd name="T58" fmla="*/ 3344 w 5798"/>
                  <a:gd name="T59" fmla="*/ 6005 h 6400"/>
                  <a:gd name="T60" fmla="*/ 1836 w 5798"/>
                  <a:gd name="T61" fmla="*/ 5912 h 6400"/>
                  <a:gd name="T62" fmla="*/ 3062 w 5798"/>
                  <a:gd name="T63" fmla="*/ 5398 h 6400"/>
                  <a:gd name="T64" fmla="*/ 2793 w 5798"/>
                  <a:gd name="T65" fmla="*/ 5210 h 6400"/>
                  <a:gd name="T66" fmla="*/ 2899 w 5798"/>
                  <a:gd name="T67" fmla="*/ 4095 h 6400"/>
                  <a:gd name="T68" fmla="*/ 3005 w 5798"/>
                  <a:gd name="T69" fmla="*/ 5210 h 6400"/>
                  <a:gd name="T70" fmla="*/ 4408 w 5798"/>
                  <a:gd name="T71" fmla="*/ 2398 h 6400"/>
                  <a:gd name="T72" fmla="*/ 1390 w 5798"/>
                  <a:gd name="T73" fmla="*/ 2398 h 6400"/>
                  <a:gd name="T74" fmla="*/ 4408 w 5798"/>
                  <a:gd name="T75" fmla="*/ 1090 h 6400"/>
                  <a:gd name="T76" fmla="*/ 5611 w 5798"/>
                  <a:gd name="T77" fmla="*/ 1998 h 6400"/>
                  <a:gd name="T78" fmla="*/ 4524 w 5798"/>
                  <a:gd name="T79" fmla="*/ 2889 h 6400"/>
                  <a:gd name="T80" fmla="*/ 4596 w 5798"/>
                  <a:gd name="T81" fmla="*/ 1090 h 6400"/>
                  <a:gd name="T82" fmla="*/ 5611 w 5798"/>
                  <a:gd name="T83" fmla="*/ 1998 h 6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798" h="6400">
                    <a:moveTo>
                      <a:pt x="5704" y="902"/>
                    </a:moveTo>
                    <a:lnTo>
                      <a:pt x="4519" y="902"/>
                    </a:lnTo>
                    <a:lnTo>
                      <a:pt x="3175" y="398"/>
                    </a:lnTo>
                    <a:cubicBezTo>
                      <a:pt x="3187" y="365"/>
                      <a:pt x="3193" y="331"/>
                      <a:pt x="3193" y="294"/>
                    </a:cubicBezTo>
                    <a:cubicBezTo>
                      <a:pt x="3193" y="132"/>
                      <a:pt x="3061" y="0"/>
                      <a:pt x="2899" y="0"/>
                    </a:cubicBezTo>
                    <a:cubicBezTo>
                      <a:pt x="2737" y="0"/>
                      <a:pt x="2605" y="132"/>
                      <a:pt x="2605" y="294"/>
                    </a:cubicBezTo>
                    <a:cubicBezTo>
                      <a:pt x="2605" y="331"/>
                      <a:pt x="2611" y="365"/>
                      <a:pt x="2623" y="398"/>
                    </a:cubicBezTo>
                    <a:lnTo>
                      <a:pt x="1279" y="902"/>
                    </a:lnTo>
                    <a:lnTo>
                      <a:pt x="94" y="902"/>
                    </a:lnTo>
                    <a:cubicBezTo>
                      <a:pt x="42" y="902"/>
                      <a:pt x="0" y="944"/>
                      <a:pt x="0" y="996"/>
                    </a:cubicBezTo>
                    <a:lnTo>
                      <a:pt x="0" y="1998"/>
                    </a:lnTo>
                    <a:cubicBezTo>
                      <a:pt x="0" y="2378"/>
                      <a:pt x="213" y="2684"/>
                      <a:pt x="618" y="2882"/>
                    </a:cubicBezTo>
                    <a:cubicBezTo>
                      <a:pt x="919" y="3030"/>
                      <a:pt x="1244" y="3077"/>
                      <a:pt x="1349" y="3089"/>
                    </a:cubicBezTo>
                    <a:cubicBezTo>
                      <a:pt x="1576" y="3595"/>
                      <a:pt x="2043" y="3971"/>
                      <a:pt x="2605" y="4070"/>
                    </a:cubicBezTo>
                    <a:lnTo>
                      <a:pt x="2605" y="5264"/>
                    </a:lnTo>
                    <a:cubicBezTo>
                      <a:pt x="2208" y="5631"/>
                      <a:pt x="1278" y="5913"/>
                      <a:pt x="1269" y="5916"/>
                    </a:cubicBezTo>
                    <a:cubicBezTo>
                      <a:pt x="1230" y="5928"/>
                      <a:pt x="1202" y="5964"/>
                      <a:pt x="1202" y="6005"/>
                    </a:cubicBezTo>
                    <a:lnTo>
                      <a:pt x="1202" y="6306"/>
                    </a:lnTo>
                    <a:cubicBezTo>
                      <a:pt x="1202" y="6358"/>
                      <a:pt x="1244" y="6400"/>
                      <a:pt x="1296" y="6400"/>
                    </a:cubicBezTo>
                    <a:lnTo>
                      <a:pt x="4502" y="6400"/>
                    </a:lnTo>
                    <a:cubicBezTo>
                      <a:pt x="4554" y="6400"/>
                      <a:pt x="4596" y="6358"/>
                      <a:pt x="4596" y="6306"/>
                    </a:cubicBezTo>
                    <a:lnTo>
                      <a:pt x="4596" y="6005"/>
                    </a:lnTo>
                    <a:cubicBezTo>
                      <a:pt x="4596" y="5964"/>
                      <a:pt x="4568" y="5928"/>
                      <a:pt x="4529" y="5916"/>
                    </a:cubicBezTo>
                    <a:cubicBezTo>
                      <a:pt x="4520" y="5913"/>
                      <a:pt x="3590" y="5631"/>
                      <a:pt x="3193" y="5264"/>
                    </a:cubicBezTo>
                    <a:lnTo>
                      <a:pt x="3193" y="4070"/>
                    </a:lnTo>
                    <a:cubicBezTo>
                      <a:pt x="3755" y="3971"/>
                      <a:pt x="4223" y="3595"/>
                      <a:pt x="4449" y="3088"/>
                    </a:cubicBezTo>
                    <a:cubicBezTo>
                      <a:pt x="4450" y="3088"/>
                      <a:pt x="4451" y="3088"/>
                      <a:pt x="4452" y="3088"/>
                    </a:cubicBezTo>
                    <a:cubicBezTo>
                      <a:pt x="4456" y="3088"/>
                      <a:pt x="4460" y="3088"/>
                      <a:pt x="4464" y="3088"/>
                    </a:cubicBezTo>
                    <a:cubicBezTo>
                      <a:pt x="4590" y="3072"/>
                      <a:pt x="4915" y="3019"/>
                      <a:pt x="5211" y="2867"/>
                    </a:cubicBezTo>
                    <a:cubicBezTo>
                      <a:pt x="5595" y="2668"/>
                      <a:pt x="5798" y="2368"/>
                      <a:pt x="5798" y="1998"/>
                    </a:cubicBezTo>
                    <a:lnTo>
                      <a:pt x="5798" y="996"/>
                    </a:lnTo>
                    <a:cubicBezTo>
                      <a:pt x="5798" y="944"/>
                      <a:pt x="5756" y="902"/>
                      <a:pt x="5704" y="902"/>
                    </a:cubicBezTo>
                    <a:close/>
                    <a:moveTo>
                      <a:pt x="700" y="2713"/>
                    </a:moveTo>
                    <a:cubicBezTo>
                      <a:pt x="360" y="2547"/>
                      <a:pt x="187" y="2306"/>
                      <a:pt x="187" y="1998"/>
                    </a:cubicBezTo>
                    <a:lnTo>
                      <a:pt x="187" y="1090"/>
                    </a:lnTo>
                    <a:lnTo>
                      <a:pt x="1202" y="1090"/>
                    </a:lnTo>
                    <a:lnTo>
                      <a:pt x="1202" y="2398"/>
                    </a:lnTo>
                    <a:cubicBezTo>
                      <a:pt x="1202" y="2569"/>
                      <a:pt x="1227" y="2734"/>
                      <a:pt x="1274" y="2889"/>
                    </a:cubicBezTo>
                    <a:cubicBezTo>
                      <a:pt x="1137" y="2867"/>
                      <a:pt x="912" y="2817"/>
                      <a:pt x="700" y="2713"/>
                    </a:cubicBezTo>
                    <a:close/>
                    <a:moveTo>
                      <a:pt x="2899" y="188"/>
                    </a:moveTo>
                    <a:cubicBezTo>
                      <a:pt x="2958" y="188"/>
                      <a:pt x="3005" y="236"/>
                      <a:pt x="3005" y="294"/>
                    </a:cubicBezTo>
                    <a:cubicBezTo>
                      <a:pt x="3005" y="353"/>
                      <a:pt x="2958" y="401"/>
                      <a:pt x="2899" y="401"/>
                    </a:cubicBezTo>
                    <a:cubicBezTo>
                      <a:pt x="2840" y="401"/>
                      <a:pt x="2793" y="353"/>
                      <a:pt x="2793" y="294"/>
                    </a:cubicBezTo>
                    <a:cubicBezTo>
                      <a:pt x="2793" y="236"/>
                      <a:pt x="2840" y="188"/>
                      <a:pt x="2899" y="188"/>
                    </a:cubicBezTo>
                    <a:close/>
                    <a:moveTo>
                      <a:pt x="2753" y="550"/>
                    </a:moveTo>
                    <a:cubicBezTo>
                      <a:pt x="2796" y="574"/>
                      <a:pt x="2846" y="589"/>
                      <a:pt x="2899" y="589"/>
                    </a:cubicBezTo>
                    <a:cubicBezTo>
                      <a:pt x="2952" y="589"/>
                      <a:pt x="3002" y="574"/>
                      <a:pt x="3045" y="550"/>
                    </a:cubicBezTo>
                    <a:lnTo>
                      <a:pt x="3984" y="902"/>
                    </a:lnTo>
                    <a:lnTo>
                      <a:pt x="1814" y="902"/>
                    </a:lnTo>
                    <a:lnTo>
                      <a:pt x="2753" y="550"/>
                    </a:lnTo>
                    <a:close/>
                    <a:moveTo>
                      <a:pt x="3962" y="5912"/>
                    </a:moveTo>
                    <a:lnTo>
                      <a:pt x="3707" y="5912"/>
                    </a:lnTo>
                    <a:cubicBezTo>
                      <a:pt x="3655" y="5912"/>
                      <a:pt x="3613" y="5954"/>
                      <a:pt x="3613" y="6005"/>
                    </a:cubicBezTo>
                    <a:cubicBezTo>
                      <a:pt x="3613" y="6057"/>
                      <a:pt x="3655" y="6099"/>
                      <a:pt x="3707" y="6099"/>
                    </a:cubicBezTo>
                    <a:lnTo>
                      <a:pt x="4408" y="6099"/>
                    </a:lnTo>
                    <a:lnTo>
                      <a:pt x="4408" y="6212"/>
                    </a:lnTo>
                    <a:lnTo>
                      <a:pt x="1390" y="6212"/>
                    </a:lnTo>
                    <a:lnTo>
                      <a:pt x="1390" y="6099"/>
                    </a:lnTo>
                    <a:lnTo>
                      <a:pt x="3250" y="6099"/>
                    </a:lnTo>
                    <a:cubicBezTo>
                      <a:pt x="3302" y="6099"/>
                      <a:pt x="3344" y="6057"/>
                      <a:pt x="3344" y="6005"/>
                    </a:cubicBezTo>
                    <a:cubicBezTo>
                      <a:pt x="3344" y="5954"/>
                      <a:pt x="3302" y="5912"/>
                      <a:pt x="3250" y="5912"/>
                    </a:cubicBezTo>
                    <a:lnTo>
                      <a:pt x="1836" y="5912"/>
                    </a:lnTo>
                    <a:cubicBezTo>
                      <a:pt x="2141" y="5787"/>
                      <a:pt x="2511" y="5608"/>
                      <a:pt x="2737" y="5398"/>
                    </a:cubicBezTo>
                    <a:lnTo>
                      <a:pt x="3062" y="5398"/>
                    </a:lnTo>
                    <a:cubicBezTo>
                      <a:pt x="3287" y="5608"/>
                      <a:pt x="3657" y="5787"/>
                      <a:pt x="3962" y="5912"/>
                    </a:cubicBezTo>
                    <a:close/>
                    <a:moveTo>
                      <a:pt x="2793" y="5210"/>
                    </a:moveTo>
                    <a:lnTo>
                      <a:pt x="2793" y="4092"/>
                    </a:lnTo>
                    <a:cubicBezTo>
                      <a:pt x="2828" y="4094"/>
                      <a:pt x="2863" y="4095"/>
                      <a:pt x="2899" y="4095"/>
                    </a:cubicBezTo>
                    <a:cubicBezTo>
                      <a:pt x="2935" y="4095"/>
                      <a:pt x="2970" y="4094"/>
                      <a:pt x="3005" y="4092"/>
                    </a:cubicBezTo>
                    <a:lnTo>
                      <a:pt x="3005" y="5210"/>
                    </a:lnTo>
                    <a:lnTo>
                      <a:pt x="2793" y="5210"/>
                    </a:lnTo>
                    <a:close/>
                    <a:moveTo>
                      <a:pt x="4408" y="2398"/>
                    </a:moveTo>
                    <a:cubicBezTo>
                      <a:pt x="4408" y="3231"/>
                      <a:pt x="3731" y="3908"/>
                      <a:pt x="2899" y="3908"/>
                    </a:cubicBezTo>
                    <a:cubicBezTo>
                      <a:pt x="2067" y="3908"/>
                      <a:pt x="1390" y="3231"/>
                      <a:pt x="1390" y="2398"/>
                    </a:cubicBezTo>
                    <a:lnTo>
                      <a:pt x="1390" y="1090"/>
                    </a:lnTo>
                    <a:lnTo>
                      <a:pt x="4408" y="1090"/>
                    </a:lnTo>
                    <a:lnTo>
                      <a:pt x="4408" y="2398"/>
                    </a:lnTo>
                    <a:close/>
                    <a:moveTo>
                      <a:pt x="5611" y="1998"/>
                    </a:moveTo>
                    <a:cubicBezTo>
                      <a:pt x="5611" y="2297"/>
                      <a:pt x="5447" y="2533"/>
                      <a:pt x="5125" y="2700"/>
                    </a:cubicBezTo>
                    <a:cubicBezTo>
                      <a:pt x="4906" y="2812"/>
                      <a:pt x="4668" y="2865"/>
                      <a:pt x="4524" y="2889"/>
                    </a:cubicBezTo>
                    <a:cubicBezTo>
                      <a:pt x="4571" y="2734"/>
                      <a:pt x="4596" y="2569"/>
                      <a:pt x="4596" y="2398"/>
                    </a:cubicBezTo>
                    <a:lnTo>
                      <a:pt x="4596" y="1090"/>
                    </a:lnTo>
                    <a:lnTo>
                      <a:pt x="5611" y="1090"/>
                    </a:lnTo>
                    <a:lnTo>
                      <a:pt x="5611" y="199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" name="Freeform 105">
                <a:extLst>
                  <a:ext uri="{FF2B5EF4-FFF2-40B4-BE49-F238E27FC236}">
                    <a16:creationId xmlns:a16="http://schemas.microsoft.com/office/drawing/2014/main" id="{B5E33734-F583-460C-9592-028F35399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4351" y="2544763"/>
                <a:ext cx="111125" cy="244475"/>
              </a:xfrm>
              <a:custGeom>
                <a:avLst/>
                <a:gdLst>
                  <a:gd name="T0" fmla="*/ 495 w 589"/>
                  <a:gd name="T1" fmla="*/ 0 h 1308"/>
                  <a:gd name="T2" fmla="*/ 94 w 589"/>
                  <a:gd name="T3" fmla="*/ 0 h 1308"/>
                  <a:gd name="T4" fmla="*/ 0 w 589"/>
                  <a:gd name="T5" fmla="*/ 93 h 1308"/>
                  <a:gd name="T6" fmla="*/ 0 w 589"/>
                  <a:gd name="T7" fmla="*/ 695 h 1308"/>
                  <a:gd name="T8" fmla="*/ 458 w 589"/>
                  <a:gd name="T9" fmla="*/ 1282 h 1308"/>
                  <a:gd name="T10" fmla="*/ 589 w 589"/>
                  <a:gd name="T11" fmla="*/ 1196 h 1308"/>
                  <a:gd name="T12" fmla="*/ 589 w 589"/>
                  <a:gd name="T13" fmla="*/ 93 h 1308"/>
                  <a:gd name="T14" fmla="*/ 495 w 589"/>
                  <a:gd name="T15" fmla="*/ 0 h 1308"/>
                  <a:gd name="T16" fmla="*/ 401 w 589"/>
                  <a:gd name="T17" fmla="*/ 1040 h 1308"/>
                  <a:gd name="T18" fmla="*/ 188 w 589"/>
                  <a:gd name="T19" fmla="*/ 695 h 1308"/>
                  <a:gd name="T20" fmla="*/ 188 w 589"/>
                  <a:gd name="T21" fmla="*/ 187 h 1308"/>
                  <a:gd name="T22" fmla="*/ 401 w 589"/>
                  <a:gd name="T23" fmla="*/ 187 h 1308"/>
                  <a:gd name="T24" fmla="*/ 401 w 589"/>
                  <a:gd name="T25" fmla="*/ 1040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9" h="1308">
                    <a:moveTo>
                      <a:pt x="495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3"/>
                    </a:cubicBezTo>
                    <a:lnTo>
                      <a:pt x="0" y="695"/>
                    </a:lnTo>
                    <a:cubicBezTo>
                      <a:pt x="0" y="1015"/>
                      <a:pt x="249" y="1191"/>
                      <a:pt x="458" y="1282"/>
                    </a:cubicBezTo>
                    <a:cubicBezTo>
                      <a:pt x="519" y="1308"/>
                      <a:pt x="589" y="1262"/>
                      <a:pt x="589" y="1196"/>
                    </a:cubicBezTo>
                    <a:lnTo>
                      <a:pt x="589" y="93"/>
                    </a:lnTo>
                    <a:cubicBezTo>
                      <a:pt x="589" y="42"/>
                      <a:pt x="547" y="0"/>
                      <a:pt x="495" y="0"/>
                    </a:cubicBezTo>
                    <a:close/>
                    <a:moveTo>
                      <a:pt x="401" y="1040"/>
                    </a:moveTo>
                    <a:cubicBezTo>
                      <a:pt x="260" y="948"/>
                      <a:pt x="188" y="833"/>
                      <a:pt x="188" y="695"/>
                    </a:cubicBezTo>
                    <a:lnTo>
                      <a:pt x="188" y="187"/>
                    </a:lnTo>
                    <a:lnTo>
                      <a:pt x="401" y="187"/>
                    </a:lnTo>
                    <a:lnTo>
                      <a:pt x="401" y="10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" name="Freeform 106">
                <a:extLst>
                  <a:ext uri="{FF2B5EF4-FFF2-40B4-BE49-F238E27FC236}">
                    <a16:creationId xmlns:a16="http://schemas.microsoft.com/office/drawing/2014/main" id="{3855288E-287B-4103-9F97-5143C004D7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63751" y="2605088"/>
                <a:ext cx="379413" cy="293688"/>
              </a:xfrm>
              <a:custGeom>
                <a:avLst/>
                <a:gdLst>
                  <a:gd name="T0" fmla="*/ 1940 w 2026"/>
                  <a:gd name="T1" fmla="*/ 282 h 1570"/>
                  <a:gd name="T2" fmla="*/ 1535 w 2026"/>
                  <a:gd name="T3" fmla="*/ 8 h 1570"/>
                  <a:gd name="T4" fmla="*/ 1013 w 2026"/>
                  <a:gd name="T5" fmla="*/ 295 h 1570"/>
                  <a:gd name="T6" fmla="*/ 491 w 2026"/>
                  <a:gd name="T7" fmla="*/ 8 h 1570"/>
                  <a:gd name="T8" fmla="*/ 86 w 2026"/>
                  <a:gd name="T9" fmla="*/ 282 h 1570"/>
                  <a:gd name="T10" fmla="*/ 240 w 2026"/>
                  <a:gd name="T11" fmla="*/ 933 h 1570"/>
                  <a:gd name="T12" fmla="*/ 968 w 2026"/>
                  <a:gd name="T13" fmla="*/ 1555 h 1570"/>
                  <a:gd name="T14" fmla="*/ 1058 w 2026"/>
                  <a:gd name="T15" fmla="*/ 1555 h 1570"/>
                  <a:gd name="T16" fmla="*/ 1786 w 2026"/>
                  <a:gd name="T17" fmla="*/ 933 h 1570"/>
                  <a:gd name="T18" fmla="*/ 1940 w 2026"/>
                  <a:gd name="T19" fmla="*/ 282 h 1570"/>
                  <a:gd name="T20" fmla="*/ 1643 w 2026"/>
                  <a:gd name="T21" fmla="*/ 811 h 1570"/>
                  <a:gd name="T22" fmla="*/ 1013 w 2026"/>
                  <a:gd name="T23" fmla="*/ 1363 h 1570"/>
                  <a:gd name="T24" fmla="*/ 383 w 2026"/>
                  <a:gd name="T25" fmla="*/ 811 h 1570"/>
                  <a:gd name="T26" fmla="*/ 258 w 2026"/>
                  <a:gd name="T27" fmla="*/ 357 h 1570"/>
                  <a:gd name="T28" fmla="*/ 499 w 2026"/>
                  <a:gd name="T29" fmla="*/ 196 h 1570"/>
                  <a:gd name="T30" fmla="*/ 512 w 2026"/>
                  <a:gd name="T31" fmla="*/ 196 h 1570"/>
                  <a:gd name="T32" fmla="*/ 930 w 2026"/>
                  <a:gd name="T33" fmla="*/ 515 h 1570"/>
                  <a:gd name="T34" fmla="*/ 1096 w 2026"/>
                  <a:gd name="T35" fmla="*/ 515 h 1570"/>
                  <a:gd name="T36" fmla="*/ 1527 w 2026"/>
                  <a:gd name="T37" fmla="*/ 196 h 1570"/>
                  <a:gd name="T38" fmla="*/ 1768 w 2026"/>
                  <a:gd name="T39" fmla="*/ 357 h 1570"/>
                  <a:gd name="T40" fmla="*/ 1643 w 2026"/>
                  <a:gd name="T41" fmla="*/ 811 h 1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26" h="1570">
                    <a:moveTo>
                      <a:pt x="1940" y="282"/>
                    </a:moveTo>
                    <a:cubicBezTo>
                      <a:pt x="1870" y="121"/>
                      <a:pt x="1715" y="16"/>
                      <a:pt x="1535" y="8"/>
                    </a:cubicBezTo>
                    <a:cubicBezTo>
                      <a:pt x="1340" y="0"/>
                      <a:pt x="1155" y="103"/>
                      <a:pt x="1013" y="295"/>
                    </a:cubicBezTo>
                    <a:cubicBezTo>
                      <a:pt x="871" y="103"/>
                      <a:pt x="686" y="0"/>
                      <a:pt x="491" y="8"/>
                    </a:cubicBezTo>
                    <a:cubicBezTo>
                      <a:pt x="311" y="16"/>
                      <a:pt x="156" y="121"/>
                      <a:pt x="86" y="282"/>
                    </a:cubicBezTo>
                    <a:cubicBezTo>
                      <a:pt x="0" y="481"/>
                      <a:pt x="56" y="718"/>
                      <a:pt x="240" y="933"/>
                    </a:cubicBezTo>
                    <a:cubicBezTo>
                      <a:pt x="596" y="1348"/>
                      <a:pt x="953" y="1547"/>
                      <a:pt x="968" y="1555"/>
                    </a:cubicBezTo>
                    <a:cubicBezTo>
                      <a:pt x="996" y="1570"/>
                      <a:pt x="1030" y="1570"/>
                      <a:pt x="1058" y="1555"/>
                    </a:cubicBezTo>
                    <a:cubicBezTo>
                      <a:pt x="1073" y="1547"/>
                      <a:pt x="1430" y="1348"/>
                      <a:pt x="1786" y="933"/>
                    </a:cubicBezTo>
                    <a:cubicBezTo>
                      <a:pt x="1970" y="718"/>
                      <a:pt x="2026" y="481"/>
                      <a:pt x="1940" y="282"/>
                    </a:cubicBezTo>
                    <a:close/>
                    <a:moveTo>
                      <a:pt x="1643" y="811"/>
                    </a:moveTo>
                    <a:cubicBezTo>
                      <a:pt x="1382" y="1115"/>
                      <a:pt x="1117" y="1298"/>
                      <a:pt x="1013" y="1363"/>
                    </a:cubicBezTo>
                    <a:cubicBezTo>
                      <a:pt x="909" y="1298"/>
                      <a:pt x="644" y="1115"/>
                      <a:pt x="383" y="811"/>
                    </a:cubicBezTo>
                    <a:cubicBezTo>
                      <a:pt x="247" y="652"/>
                      <a:pt x="202" y="487"/>
                      <a:pt x="258" y="357"/>
                    </a:cubicBezTo>
                    <a:cubicBezTo>
                      <a:pt x="299" y="262"/>
                      <a:pt x="392" y="201"/>
                      <a:pt x="499" y="196"/>
                    </a:cubicBezTo>
                    <a:cubicBezTo>
                      <a:pt x="503" y="196"/>
                      <a:pt x="508" y="196"/>
                      <a:pt x="512" y="196"/>
                    </a:cubicBezTo>
                    <a:cubicBezTo>
                      <a:pt x="669" y="196"/>
                      <a:pt x="821" y="312"/>
                      <a:pt x="930" y="515"/>
                    </a:cubicBezTo>
                    <a:cubicBezTo>
                      <a:pt x="965" y="580"/>
                      <a:pt x="1061" y="580"/>
                      <a:pt x="1096" y="515"/>
                    </a:cubicBezTo>
                    <a:cubicBezTo>
                      <a:pt x="1209" y="306"/>
                      <a:pt x="1366" y="189"/>
                      <a:pt x="1527" y="196"/>
                    </a:cubicBezTo>
                    <a:cubicBezTo>
                      <a:pt x="1634" y="201"/>
                      <a:pt x="1727" y="262"/>
                      <a:pt x="1768" y="357"/>
                    </a:cubicBezTo>
                    <a:cubicBezTo>
                      <a:pt x="1824" y="487"/>
                      <a:pt x="1779" y="652"/>
                      <a:pt x="1643" y="81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B6DA35BA-0F35-4774-A7CF-D15612EBDF5C}"/>
              </a:ext>
            </a:extLst>
          </p:cNvPr>
          <p:cNvGrpSpPr/>
          <p:nvPr/>
        </p:nvGrpSpPr>
        <p:grpSpPr>
          <a:xfrm>
            <a:off x="1566006" y="1939516"/>
            <a:ext cx="490076" cy="488781"/>
            <a:chOff x="3343275" y="2300288"/>
            <a:chExt cx="1201738" cy="1198563"/>
          </a:xfrm>
          <a:solidFill>
            <a:schemeClr val="bg1"/>
          </a:solidFill>
        </p:grpSpPr>
        <p:sp>
          <p:nvSpPr>
            <p:cNvPr id="85" name="Freeform 110">
              <a:extLst>
                <a:ext uri="{FF2B5EF4-FFF2-40B4-BE49-F238E27FC236}">
                  <a16:creationId xmlns:a16="http://schemas.microsoft.com/office/drawing/2014/main" id="{29B694B2-6F61-4E75-B125-06857E2660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81413" y="2657476"/>
              <a:ext cx="561975" cy="466725"/>
            </a:xfrm>
            <a:custGeom>
              <a:avLst/>
              <a:gdLst>
                <a:gd name="T0" fmla="*/ 2699 w 2993"/>
                <a:gd name="T1" fmla="*/ 701 h 2492"/>
                <a:gd name="T2" fmla="*/ 1791 w 2993"/>
                <a:gd name="T3" fmla="*/ 494 h 2492"/>
                <a:gd name="T4" fmla="*/ 1196 w 2993"/>
                <a:gd name="T5" fmla="*/ 0 h 2492"/>
                <a:gd name="T6" fmla="*/ 1102 w 2993"/>
                <a:gd name="T7" fmla="*/ 695 h 2492"/>
                <a:gd name="T8" fmla="*/ 789 w 2993"/>
                <a:gd name="T9" fmla="*/ 701 h 2492"/>
                <a:gd name="T10" fmla="*/ 695 w 2993"/>
                <a:gd name="T11" fmla="*/ 501 h 2492"/>
                <a:gd name="T12" fmla="*/ 0 w 2993"/>
                <a:gd name="T13" fmla="*/ 595 h 2492"/>
                <a:gd name="T14" fmla="*/ 93 w 2993"/>
                <a:gd name="T15" fmla="*/ 2492 h 2492"/>
                <a:gd name="T16" fmla="*/ 789 w 2993"/>
                <a:gd name="T17" fmla="*/ 2398 h 2492"/>
                <a:gd name="T18" fmla="*/ 1057 w 2993"/>
                <a:gd name="T19" fmla="*/ 2292 h 2492"/>
                <a:gd name="T20" fmla="*/ 1296 w 2993"/>
                <a:gd name="T21" fmla="*/ 2492 h 2492"/>
                <a:gd name="T22" fmla="*/ 2792 w 2993"/>
                <a:gd name="T23" fmla="*/ 2198 h 2492"/>
                <a:gd name="T24" fmla="*/ 2893 w 2993"/>
                <a:gd name="T25" fmla="*/ 1797 h 2492"/>
                <a:gd name="T26" fmla="*/ 2993 w 2993"/>
                <a:gd name="T27" fmla="*/ 1396 h 2492"/>
                <a:gd name="T28" fmla="*/ 2993 w 2993"/>
                <a:gd name="T29" fmla="*/ 995 h 2492"/>
                <a:gd name="T30" fmla="*/ 187 w 2993"/>
                <a:gd name="T31" fmla="*/ 2304 h 2492"/>
                <a:gd name="T32" fmla="*/ 601 w 2993"/>
                <a:gd name="T33" fmla="*/ 689 h 2492"/>
                <a:gd name="T34" fmla="*/ 2398 w 2993"/>
                <a:gd name="T35" fmla="*/ 1290 h 2492"/>
                <a:gd name="T36" fmla="*/ 2805 w 2993"/>
                <a:gd name="T37" fmla="*/ 1396 h 2492"/>
                <a:gd name="T38" fmla="*/ 2398 w 2993"/>
                <a:gd name="T39" fmla="*/ 1503 h 2492"/>
                <a:gd name="T40" fmla="*/ 2398 w 2993"/>
                <a:gd name="T41" fmla="*/ 1691 h 2492"/>
                <a:gd name="T42" fmla="*/ 2705 w 2993"/>
                <a:gd name="T43" fmla="*/ 1797 h 2492"/>
                <a:gd name="T44" fmla="*/ 2398 w 2993"/>
                <a:gd name="T45" fmla="*/ 1903 h 2492"/>
                <a:gd name="T46" fmla="*/ 2398 w 2993"/>
                <a:gd name="T47" fmla="*/ 2091 h 2492"/>
                <a:gd name="T48" fmla="*/ 2605 w 2993"/>
                <a:gd name="T49" fmla="*/ 2198 h 2492"/>
                <a:gd name="T50" fmla="*/ 1335 w 2993"/>
                <a:gd name="T51" fmla="*/ 2304 h 2492"/>
                <a:gd name="T52" fmla="*/ 1095 w 2993"/>
                <a:gd name="T53" fmla="*/ 2104 h 2492"/>
                <a:gd name="T54" fmla="*/ 789 w 2993"/>
                <a:gd name="T55" fmla="*/ 889 h 2492"/>
                <a:gd name="T56" fmla="*/ 1290 w 2993"/>
                <a:gd name="T57" fmla="*/ 695 h 2492"/>
                <a:gd name="T58" fmla="*/ 1296 w 2993"/>
                <a:gd name="T59" fmla="*/ 188 h 2492"/>
                <a:gd name="T60" fmla="*/ 1603 w 2993"/>
                <a:gd name="T61" fmla="*/ 795 h 2492"/>
                <a:gd name="T62" fmla="*/ 2699 w 2993"/>
                <a:gd name="T63" fmla="*/ 889 h 2492"/>
                <a:gd name="T64" fmla="*/ 2699 w 2993"/>
                <a:gd name="T65" fmla="*/ 1102 h 2492"/>
                <a:gd name="T66" fmla="*/ 2304 w 2993"/>
                <a:gd name="T67" fmla="*/ 1196 h 2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93" h="2492">
                  <a:moveTo>
                    <a:pt x="2993" y="995"/>
                  </a:moveTo>
                  <a:cubicBezTo>
                    <a:pt x="2993" y="833"/>
                    <a:pt x="2861" y="701"/>
                    <a:pt x="2699" y="701"/>
                  </a:cubicBezTo>
                  <a:lnTo>
                    <a:pt x="1791" y="701"/>
                  </a:lnTo>
                  <a:lnTo>
                    <a:pt x="1791" y="494"/>
                  </a:lnTo>
                  <a:cubicBezTo>
                    <a:pt x="1791" y="222"/>
                    <a:pt x="1569" y="0"/>
                    <a:pt x="1296" y="0"/>
                  </a:cubicBezTo>
                  <a:lnTo>
                    <a:pt x="1196" y="0"/>
                  </a:lnTo>
                  <a:cubicBezTo>
                    <a:pt x="1144" y="0"/>
                    <a:pt x="1102" y="42"/>
                    <a:pt x="1102" y="94"/>
                  </a:cubicBezTo>
                  <a:lnTo>
                    <a:pt x="1102" y="695"/>
                  </a:lnTo>
                  <a:cubicBezTo>
                    <a:pt x="1102" y="698"/>
                    <a:pt x="1099" y="701"/>
                    <a:pt x="1096" y="701"/>
                  </a:cubicBezTo>
                  <a:lnTo>
                    <a:pt x="789" y="701"/>
                  </a:lnTo>
                  <a:lnTo>
                    <a:pt x="789" y="595"/>
                  </a:lnTo>
                  <a:cubicBezTo>
                    <a:pt x="789" y="543"/>
                    <a:pt x="747" y="501"/>
                    <a:pt x="695" y="501"/>
                  </a:cubicBezTo>
                  <a:lnTo>
                    <a:pt x="93" y="501"/>
                  </a:lnTo>
                  <a:cubicBezTo>
                    <a:pt x="42" y="501"/>
                    <a:pt x="0" y="543"/>
                    <a:pt x="0" y="595"/>
                  </a:cubicBezTo>
                  <a:lnTo>
                    <a:pt x="0" y="2398"/>
                  </a:lnTo>
                  <a:cubicBezTo>
                    <a:pt x="0" y="2450"/>
                    <a:pt x="42" y="2492"/>
                    <a:pt x="93" y="2492"/>
                  </a:cubicBezTo>
                  <a:lnTo>
                    <a:pt x="695" y="2492"/>
                  </a:lnTo>
                  <a:cubicBezTo>
                    <a:pt x="747" y="2492"/>
                    <a:pt x="789" y="2450"/>
                    <a:pt x="789" y="2398"/>
                  </a:cubicBezTo>
                  <a:lnTo>
                    <a:pt x="789" y="2292"/>
                  </a:lnTo>
                  <a:lnTo>
                    <a:pt x="1057" y="2292"/>
                  </a:lnTo>
                  <a:lnTo>
                    <a:pt x="1229" y="2465"/>
                  </a:lnTo>
                  <a:cubicBezTo>
                    <a:pt x="1247" y="2482"/>
                    <a:pt x="1271" y="2492"/>
                    <a:pt x="1296" y="2492"/>
                  </a:cubicBezTo>
                  <a:lnTo>
                    <a:pt x="2498" y="2492"/>
                  </a:lnTo>
                  <a:cubicBezTo>
                    <a:pt x="2660" y="2492"/>
                    <a:pt x="2792" y="2360"/>
                    <a:pt x="2792" y="2198"/>
                  </a:cubicBezTo>
                  <a:cubicBezTo>
                    <a:pt x="2792" y="2143"/>
                    <a:pt x="2778" y="2092"/>
                    <a:pt x="2752" y="2048"/>
                  </a:cubicBezTo>
                  <a:cubicBezTo>
                    <a:pt x="2836" y="1996"/>
                    <a:pt x="2893" y="1903"/>
                    <a:pt x="2893" y="1797"/>
                  </a:cubicBezTo>
                  <a:cubicBezTo>
                    <a:pt x="2893" y="1742"/>
                    <a:pt x="2878" y="1691"/>
                    <a:pt x="2852" y="1647"/>
                  </a:cubicBezTo>
                  <a:cubicBezTo>
                    <a:pt x="2936" y="1596"/>
                    <a:pt x="2993" y="1502"/>
                    <a:pt x="2993" y="1396"/>
                  </a:cubicBezTo>
                  <a:cubicBezTo>
                    <a:pt x="2993" y="1319"/>
                    <a:pt x="2963" y="1248"/>
                    <a:pt x="2914" y="1196"/>
                  </a:cubicBezTo>
                  <a:cubicBezTo>
                    <a:pt x="2963" y="1143"/>
                    <a:pt x="2993" y="1073"/>
                    <a:pt x="2993" y="995"/>
                  </a:cubicBezTo>
                  <a:close/>
                  <a:moveTo>
                    <a:pt x="601" y="2304"/>
                  </a:moveTo>
                  <a:lnTo>
                    <a:pt x="187" y="2304"/>
                  </a:lnTo>
                  <a:lnTo>
                    <a:pt x="187" y="689"/>
                  </a:lnTo>
                  <a:lnTo>
                    <a:pt x="601" y="689"/>
                  </a:lnTo>
                  <a:lnTo>
                    <a:pt x="601" y="2304"/>
                  </a:lnTo>
                  <a:close/>
                  <a:moveTo>
                    <a:pt x="2398" y="1290"/>
                  </a:moveTo>
                  <a:lnTo>
                    <a:pt x="2699" y="1290"/>
                  </a:lnTo>
                  <a:cubicBezTo>
                    <a:pt x="2757" y="1290"/>
                    <a:pt x="2805" y="1337"/>
                    <a:pt x="2805" y="1396"/>
                  </a:cubicBezTo>
                  <a:cubicBezTo>
                    <a:pt x="2805" y="1455"/>
                    <a:pt x="2757" y="1503"/>
                    <a:pt x="2699" y="1503"/>
                  </a:cubicBezTo>
                  <a:lnTo>
                    <a:pt x="2398" y="1503"/>
                  </a:lnTo>
                  <a:cubicBezTo>
                    <a:pt x="2346" y="1503"/>
                    <a:pt x="2304" y="1545"/>
                    <a:pt x="2304" y="1597"/>
                  </a:cubicBezTo>
                  <a:cubicBezTo>
                    <a:pt x="2304" y="1648"/>
                    <a:pt x="2346" y="1691"/>
                    <a:pt x="2398" y="1691"/>
                  </a:cubicBezTo>
                  <a:lnTo>
                    <a:pt x="2598" y="1691"/>
                  </a:lnTo>
                  <a:cubicBezTo>
                    <a:pt x="2657" y="1691"/>
                    <a:pt x="2705" y="1738"/>
                    <a:pt x="2705" y="1797"/>
                  </a:cubicBezTo>
                  <a:cubicBezTo>
                    <a:pt x="2705" y="1856"/>
                    <a:pt x="2657" y="1903"/>
                    <a:pt x="2598" y="1903"/>
                  </a:cubicBezTo>
                  <a:lnTo>
                    <a:pt x="2398" y="1903"/>
                  </a:lnTo>
                  <a:cubicBezTo>
                    <a:pt x="2346" y="1903"/>
                    <a:pt x="2304" y="1946"/>
                    <a:pt x="2304" y="1997"/>
                  </a:cubicBezTo>
                  <a:cubicBezTo>
                    <a:pt x="2304" y="2049"/>
                    <a:pt x="2346" y="2091"/>
                    <a:pt x="2398" y="2091"/>
                  </a:cubicBezTo>
                  <a:lnTo>
                    <a:pt x="2498" y="2091"/>
                  </a:lnTo>
                  <a:cubicBezTo>
                    <a:pt x="2557" y="2091"/>
                    <a:pt x="2605" y="2139"/>
                    <a:pt x="2605" y="2198"/>
                  </a:cubicBezTo>
                  <a:cubicBezTo>
                    <a:pt x="2605" y="2257"/>
                    <a:pt x="2557" y="2304"/>
                    <a:pt x="2498" y="2304"/>
                  </a:cubicBezTo>
                  <a:lnTo>
                    <a:pt x="1335" y="2304"/>
                  </a:lnTo>
                  <a:lnTo>
                    <a:pt x="1162" y="2131"/>
                  </a:lnTo>
                  <a:cubicBezTo>
                    <a:pt x="1144" y="2114"/>
                    <a:pt x="1120" y="2104"/>
                    <a:pt x="1095" y="2104"/>
                  </a:cubicBezTo>
                  <a:lnTo>
                    <a:pt x="789" y="2104"/>
                  </a:lnTo>
                  <a:lnTo>
                    <a:pt x="789" y="889"/>
                  </a:lnTo>
                  <a:lnTo>
                    <a:pt x="1096" y="889"/>
                  </a:lnTo>
                  <a:cubicBezTo>
                    <a:pt x="1203" y="889"/>
                    <a:pt x="1290" y="802"/>
                    <a:pt x="1290" y="695"/>
                  </a:cubicBezTo>
                  <a:lnTo>
                    <a:pt x="1290" y="188"/>
                  </a:lnTo>
                  <a:lnTo>
                    <a:pt x="1296" y="188"/>
                  </a:lnTo>
                  <a:cubicBezTo>
                    <a:pt x="1465" y="188"/>
                    <a:pt x="1603" y="325"/>
                    <a:pt x="1603" y="494"/>
                  </a:cubicBezTo>
                  <a:lnTo>
                    <a:pt x="1603" y="795"/>
                  </a:lnTo>
                  <a:cubicBezTo>
                    <a:pt x="1603" y="847"/>
                    <a:pt x="1645" y="889"/>
                    <a:pt x="1697" y="889"/>
                  </a:cubicBezTo>
                  <a:lnTo>
                    <a:pt x="2699" y="889"/>
                  </a:lnTo>
                  <a:cubicBezTo>
                    <a:pt x="2757" y="889"/>
                    <a:pt x="2805" y="937"/>
                    <a:pt x="2805" y="995"/>
                  </a:cubicBezTo>
                  <a:cubicBezTo>
                    <a:pt x="2805" y="1054"/>
                    <a:pt x="2757" y="1102"/>
                    <a:pt x="2699" y="1102"/>
                  </a:cubicBezTo>
                  <a:lnTo>
                    <a:pt x="2398" y="1102"/>
                  </a:lnTo>
                  <a:cubicBezTo>
                    <a:pt x="2346" y="1102"/>
                    <a:pt x="2304" y="1144"/>
                    <a:pt x="2304" y="1196"/>
                  </a:cubicBezTo>
                  <a:cubicBezTo>
                    <a:pt x="2304" y="1248"/>
                    <a:pt x="2346" y="1290"/>
                    <a:pt x="2398" y="129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111">
              <a:extLst>
                <a:ext uri="{FF2B5EF4-FFF2-40B4-BE49-F238E27FC236}">
                  <a16:creationId xmlns:a16="http://schemas.microsoft.com/office/drawing/2014/main" id="{DB1ED680-3D51-46D7-9D7D-E66BD24E3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3138" y="2468563"/>
              <a:ext cx="862013" cy="862013"/>
            </a:xfrm>
            <a:custGeom>
              <a:avLst/>
              <a:gdLst>
                <a:gd name="T0" fmla="*/ 3604 w 4596"/>
                <a:gd name="T1" fmla="*/ 407 h 4596"/>
                <a:gd name="T2" fmla="*/ 3473 w 4596"/>
                <a:gd name="T3" fmla="*/ 430 h 4596"/>
                <a:gd name="T4" fmla="*/ 3497 w 4596"/>
                <a:gd name="T5" fmla="*/ 561 h 4596"/>
                <a:gd name="T6" fmla="*/ 4408 w 4596"/>
                <a:gd name="T7" fmla="*/ 2298 h 4596"/>
                <a:gd name="T8" fmla="*/ 2298 w 4596"/>
                <a:gd name="T9" fmla="*/ 4408 h 4596"/>
                <a:gd name="T10" fmla="*/ 188 w 4596"/>
                <a:gd name="T11" fmla="*/ 2298 h 4596"/>
                <a:gd name="T12" fmla="*/ 2298 w 4596"/>
                <a:gd name="T13" fmla="*/ 188 h 4596"/>
                <a:gd name="T14" fmla="*/ 3164 w 4596"/>
                <a:gd name="T15" fmla="*/ 373 h 4596"/>
                <a:gd name="T16" fmla="*/ 3288 w 4596"/>
                <a:gd name="T17" fmla="*/ 326 h 4596"/>
                <a:gd name="T18" fmla="*/ 3241 w 4596"/>
                <a:gd name="T19" fmla="*/ 202 h 4596"/>
                <a:gd name="T20" fmla="*/ 2298 w 4596"/>
                <a:gd name="T21" fmla="*/ 0 h 4596"/>
                <a:gd name="T22" fmla="*/ 0 w 4596"/>
                <a:gd name="T23" fmla="*/ 2298 h 4596"/>
                <a:gd name="T24" fmla="*/ 2298 w 4596"/>
                <a:gd name="T25" fmla="*/ 4596 h 4596"/>
                <a:gd name="T26" fmla="*/ 4596 w 4596"/>
                <a:gd name="T27" fmla="*/ 2298 h 4596"/>
                <a:gd name="T28" fmla="*/ 3604 w 4596"/>
                <a:gd name="T29" fmla="*/ 407 h 4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96" h="4596">
                  <a:moveTo>
                    <a:pt x="3604" y="407"/>
                  </a:moveTo>
                  <a:cubicBezTo>
                    <a:pt x="3561" y="377"/>
                    <a:pt x="3503" y="388"/>
                    <a:pt x="3473" y="430"/>
                  </a:cubicBezTo>
                  <a:cubicBezTo>
                    <a:pt x="3444" y="473"/>
                    <a:pt x="3454" y="532"/>
                    <a:pt x="3497" y="561"/>
                  </a:cubicBezTo>
                  <a:cubicBezTo>
                    <a:pt x="4068" y="956"/>
                    <a:pt x="4408" y="1605"/>
                    <a:pt x="4408" y="2298"/>
                  </a:cubicBezTo>
                  <a:cubicBezTo>
                    <a:pt x="4408" y="3462"/>
                    <a:pt x="3462" y="4408"/>
                    <a:pt x="2298" y="4408"/>
                  </a:cubicBezTo>
                  <a:cubicBezTo>
                    <a:pt x="1134" y="4408"/>
                    <a:pt x="188" y="3462"/>
                    <a:pt x="188" y="2298"/>
                  </a:cubicBezTo>
                  <a:cubicBezTo>
                    <a:pt x="188" y="1134"/>
                    <a:pt x="1134" y="188"/>
                    <a:pt x="2298" y="188"/>
                  </a:cubicBezTo>
                  <a:cubicBezTo>
                    <a:pt x="2600" y="188"/>
                    <a:pt x="2891" y="250"/>
                    <a:pt x="3164" y="373"/>
                  </a:cubicBezTo>
                  <a:cubicBezTo>
                    <a:pt x="3211" y="394"/>
                    <a:pt x="3267" y="373"/>
                    <a:pt x="3288" y="326"/>
                  </a:cubicBezTo>
                  <a:cubicBezTo>
                    <a:pt x="3310" y="279"/>
                    <a:pt x="3289" y="223"/>
                    <a:pt x="3241" y="202"/>
                  </a:cubicBezTo>
                  <a:cubicBezTo>
                    <a:pt x="2944" y="68"/>
                    <a:pt x="2627" y="0"/>
                    <a:pt x="2298" y="0"/>
                  </a:cubicBezTo>
                  <a:cubicBezTo>
                    <a:pt x="1031" y="0"/>
                    <a:pt x="0" y="1031"/>
                    <a:pt x="0" y="2298"/>
                  </a:cubicBezTo>
                  <a:cubicBezTo>
                    <a:pt x="0" y="3565"/>
                    <a:pt x="1031" y="4596"/>
                    <a:pt x="2298" y="4596"/>
                  </a:cubicBezTo>
                  <a:cubicBezTo>
                    <a:pt x="3565" y="4596"/>
                    <a:pt x="4596" y="3565"/>
                    <a:pt x="4596" y="2298"/>
                  </a:cubicBezTo>
                  <a:cubicBezTo>
                    <a:pt x="4596" y="1543"/>
                    <a:pt x="4225" y="836"/>
                    <a:pt x="3604" y="40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112">
              <a:extLst>
                <a:ext uri="{FF2B5EF4-FFF2-40B4-BE49-F238E27FC236}">
                  <a16:creationId xmlns:a16="http://schemas.microsoft.com/office/drawing/2014/main" id="{896FB863-D47E-42B8-A65D-A97F889E3C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43275" y="2300288"/>
              <a:ext cx="1201738" cy="1198563"/>
            </a:xfrm>
            <a:custGeom>
              <a:avLst/>
              <a:gdLst>
                <a:gd name="T0" fmla="*/ 6306 w 6400"/>
                <a:gd name="T1" fmla="*/ 3106 h 6400"/>
                <a:gd name="T2" fmla="*/ 6198 w 6400"/>
                <a:gd name="T3" fmla="*/ 3106 h 6400"/>
                <a:gd name="T4" fmla="*/ 5321 w 6400"/>
                <a:gd name="T5" fmla="*/ 1079 h 6400"/>
                <a:gd name="T6" fmla="*/ 3294 w 6400"/>
                <a:gd name="T7" fmla="*/ 202 h 6400"/>
                <a:gd name="T8" fmla="*/ 3294 w 6400"/>
                <a:gd name="T9" fmla="*/ 94 h 6400"/>
                <a:gd name="T10" fmla="*/ 3200 w 6400"/>
                <a:gd name="T11" fmla="*/ 0 h 6400"/>
                <a:gd name="T12" fmla="*/ 3106 w 6400"/>
                <a:gd name="T13" fmla="*/ 94 h 6400"/>
                <a:gd name="T14" fmla="*/ 3106 w 6400"/>
                <a:gd name="T15" fmla="*/ 202 h 6400"/>
                <a:gd name="T16" fmla="*/ 1079 w 6400"/>
                <a:gd name="T17" fmla="*/ 1079 h 6400"/>
                <a:gd name="T18" fmla="*/ 202 w 6400"/>
                <a:gd name="T19" fmla="*/ 3106 h 6400"/>
                <a:gd name="T20" fmla="*/ 94 w 6400"/>
                <a:gd name="T21" fmla="*/ 3106 h 6400"/>
                <a:gd name="T22" fmla="*/ 0 w 6400"/>
                <a:gd name="T23" fmla="*/ 3200 h 6400"/>
                <a:gd name="T24" fmla="*/ 94 w 6400"/>
                <a:gd name="T25" fmla="*/ 3294 h 6400"/>
                <a:gd name="T26" fmla="*/ 202 w 6400"/>
                <a:gd name="T27" fmla="*/ 3294 h 6400"/>
                <a:gd name="T28" fmla="*/ 1079 w 6400"/>
                <a:gd name="T29" fmla="*/ 5321 h 6400"/>
                <a:gd name="T30" fmla="*/ 3106 w 6400"/>
                <a:gd name="T31" fmla="*/ 6198 h 6400"/>
                <a:gd name="T32" fmla="*/ 3106 w 6400"/>
                <a:gd name="T33" fmla="*/ 6306 h 6400"/>
                <a:gd name="T34" fmla="*/ 3200 w 6400"/>
                <a:gd name="T35" fmla="*/ 6400 h 6400"/>
                <a:gd name="T36" fmla="*/ 3294 w 6400"/>
                <a:gd name="T37" fmla="*/ 6306 h 6400"/>
                <a:gd name="T38" fmla="*/ 3294 w 6400"/>
                <a:gd name="T39" fmla="*/ 6198 h 6400"/>
                <a:gd name="T40" fmla="*/ 5321 w 6400"/>
                <a:gd name="T41" fmla="*/ 5321 h 6400"/>
                <a:gd name="T42" fmla="*/ 6198 w 6400"/>
                <a:gd name="T43" fmla="*/ 3294 h 6400"/>
                <a:gd name="T44" fmla="*/ 6306 w 6400"/>
                <a:gd name="T45" fmla="*/ 3294 h 6400"/>
                <a:gd name="T46" fmla="*/ 6400 w 6400"/>
                <a:gd name="T47" fmla="*/ 3200 h 6400"/>
                <a:gd name="T48" fmla="*/ 6306 w 6400"/>
                <a:gd name="T49" fmla="*/ 3106 h 6400"/>
                <a:gd name="T50" fmla="*/ 5805 w 6400"/>
                <a:gd name="T51" fmla="*/ 3294 h 6400"/>
                <a:gd name="T52" fmla="*/ 6010 w 6400"/>
                <a:gd name="T53" fmla="*/ 3294 h 6400"/>
                <a:gd name="T54" fmla="*/ 3294 w 6400"/>
                <a:gd name="T55" fmla="*/ 6010 h 6400"/>
                <a:gd name="T56" fmla="*/ 3294 w 6400"/>
                <a:gd name="T57" fmla="*/ 5805 h 6400"/>
                <a:gd name="T58" fmla="*/ 3200 w 6400"/>
                <a:gd name="T59" fmla="*/ 5711 h 6400"/>
                <a:gd name="T60" fmla="*/ 3106 w 6400"/>
                <a:gd name="T61" fmla="*/ 5805 h 6400"/>
                <a:gd name="T62" fmla="*/ 3106 w 6400"/>
                <a:gd name="T63" fmla="*/ 6010 h 6400"/>
                <a:gd name="T64" fmla="*/ 390 w 6400"/>
                <a:gd name="T65" fmla="*/ 3294 h 6400"/>
                <a:gd name="T66" fmla="*/ 595 w 6400"/>
                <a:gd name="T67" fmla="*/ 3294 h 6400"/>
                <a:gd name="T68" fmla="*/ 689 w 6400"/>
                <a:gd name="T69" fmla="*/ 3200 h 6400"/>
                <a:gd name="T70" fmla="*/ 595 w 6400"/>
                <a:gd name="T71" fmla="*/ 3106 h 6400"/>
                <a:gd name="T72" fmla="*/ 390 w 6400"/>
                <a:gd name="T73" fmla="*/ 3106 h 6400"/>
                <a:gd name="T74" fmla="*/ 3106 w 6400"/>
                <a:gd name="T75" fmla="*/ 390 h 6400"/>
                <a:gd name="T76" fmla="*/ 3106 w 6400"/>
                <a:gd name="T77" fmla="*/ 595 h 6400"/>
                <a:gd name="T78" fmla="*/ 3200 w 6400"/>
                <a:gd name="T79" fmla="*/ 689 h 6400"/>
                <a:gd name="T80" fmla="*/ 3294 w 6400"/>
                <a:gd name="T81" fmla="*/ 595 h 6400"/>
                <a:gd name="T82" fmla="*/ 3294 w 6400"/>
                <a:gd name="T83" fmla="*/ 390 h 6400"/>
                <a:gd name="T84" fmla="*/ 6010 w 6400"/>
                <a:gd name="T85" fmla="*/ 3106 h 6400"/>
                <a:gd name="T86" fmla="*/ 5805 w 6400"/>
                <a:gd name="T87" fmla="*/ 3106 h 6400"/>
                <a:gd name="T88" fmla="*/ 5711 w 6400"/>
                <a:gd name="T89" fmla="*/ 3200 h 6400"/>
                <a:gd name="T90" fmla="*/ 5805 w 6400"/>
                <a:gd name="T91" fmla="*/ 3294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00" h="6400">
                  <a:moveTo>
                    <a:pt x="6306" y="3106"/>
                  </a:moveTo>
                  <a:lnTo>
                    <a:pt x="6198" y="3106"/>
                  </a:lnTo>
                  <a:cubicBezTo>
                    <a:pt x="6175" y="2340"/>
                    <a:pt x="5865" y="1623"/>
                    <a:pt x="5321" y="1079"/>
                  </a:cubicBezTo>
                  <a:cubicBezTo>
                    <a:pt x="4777" y="535"/>
                    <a:pt x="4060" y="225"/>
                    <a:pt x="3294" y="202"/>
                  </a:cubicBezTo>
                  <a:lnTo>
                    <a:pt x="3294" y="94"/>
                  </a:lnTo>
                  <a:cubicBezTo>
                    <a:pt x="3294" y="42"/>
                    <a:pt x="3252" y="0"/>
                    <a:pt x="3200" y="0"/>
                  </a:cubicBezTo>
                  <a:cubicBezTo>
                    <a:pt x="3148" y="0"/>
                    <a:pt x="3106" y="42"/>
                    <a:pt x="3106" y="94"/>
                  </a:cubicBezTo>
                  <a:lnTo>
                    <a:pt x="3106" y="202"/>
                  </a:lnTo>
                  <a:cubicBezTo>
                    <a:pt x="2340" y="225"/>
                    <a:pt x="1623" y="535"/>
                    <a:pt x="1079" y="1079"/>
                  </a:cubicBezTo>
                  <a:cubicBezTo>
                    <a:pt x="535" y="1623"/>
                    <a:pt x="225" y="2340"/>
                    <a:pt x="202" y="3106"/>
                  </a:cubicBezTo>
                  <a:lnTo>
                    <a:pt x="94" y="3106"/>
                  </a:lnTo>
                  <a:cubicBezTo>
                    <a:pt x="42" y="3106"/>
                    <a:pt x="0" y="3148"/>
                    <a:pt x="0" y="3200"/>
                  </a:cubicBezTo>
                  <a:cubicBezTo>
                    <a:pt x="0" y="3252"/>
                    <a:pt x="42" y="3294"/>
                    <a:pt x="94" y="3294"/>
                  </a:cubicBezTo>
                  <a:lnTo>
                    <a:pt x="202" y="3294"/>
                  </a:lnTo>
                  <a:cubicBezTo>
                    <a:pt x="225" y="4060"/>
                    <a:pt x="535" y="4777"/>
                    <a:pt x="1079" y="5321"/>
                  </a:cubicBezTo>
                  <a:cubicBezTo>
                    <a:pt x="1623" y="5865"/>
                    <a:pt x="2340" y="6175"/>
                    <a:pt x="3106" y="6198"/>
                  </a:cubicBezTo>
                  <a:lnTo>
                    <a:pt x="3106" y="6306"/>
                  </a:lnTo>
                  <a:cubicBezTo>
                    <a:pt x="3106" y="6358"/>
                    <a:pt x="3148" y="6400"/>
                    <a:pt x="3200" y="6400"/>
                  </a:cubicBezTo>
                  <a:cubicBezTo>
                    <a:pt x="3252" y="6400"/>
                    <a:pt x="3294" y="6358"/>
                    <a:pt x="3294" y="6306"/>
                  </a:cubicBezTo>
                  <a:lnTo>
                    <a:pt x="3294" y="6198"/>
                  </a:lnTo>
                  <a:cubicBezTo>
                    <a:pt x="4060" y="6175"/>
                    <a:pt x="4777" y="5865"/>
                    <a:pt x="5321" y="5321"/>
                  </a:cubicBezTo>
                  <a:cubicBezTo>
                    <a:pt x="5865" y="4777"/>
                    <a:pt x="6175" y="4060"/>
                    <a:pt x="6198" y="3294"/>
                  </a:cubicBezTo>
                  <a:lnTo>
                    <a:pt x="6306" y="3294"/>
                  </a:lnTo>
                  <a:cubicBezTo>
                    <a:pt x="6358" y="3294"/>
                    <a:pt x="6400" y="3252"/>
                    <a:pt x="6400" y="3200"/>
                  </a:cubicBezTo>
                  <a:cubicBezTo>
                    <a:pt x="6400" y="3148"/>
                    <a:pt x="6358" y="3106"/>
                    <a:pt x="6306" y="3106"/>
                  </a:cubicBezTo>
                  <a:close/>
                  <a:moveTo>
                    <a:pt x="5805" y="3294"/>
                  </a:moveTo>
                  <a:lnTo>
                    <a:pt x="6010" y="3294"/>
                  </a:lnTo>
                  <a:cubicBezTo>
                    <a:pt x="5961" y="4770"/>
                    <a:pt x="4770" y="5961"/>
                    <a:pt x="3294" y="6010"/>
                  </a:cubicBezTo>
                  <a:lnTo>
                    <a:pt x="3294" y="5805"/>
                  </a:lnTo>
                  <a:cubicBezTo>
                    <a:pt x="3294" y="5753"/>
                    <a:pt x="3252" y="5711"/>
                    <a:pt x="3200" y="5711"/>
                  </a:cubicBezTo>
                  <a:cubicBezTo>
                    <a:pt x="3148" y="5711"/>
                    <a:pt x="3106" y="5753"/>
                    <a:pt x="3106" y="5805"/>
                  </a:cubicBezTo>
                  <a:lnTo>
                    <a:pt x="3106" y="6010"/>
                  </a:lnTo>
                  <a:cubicBezTo>
                    <a:pt x="1630" y="5961"/>
                    <a:pt x="439" y="4770"/>
                    <a:pt x="390" y="3294"/>
                  </a:cubicBezTo>
                  <a:lnTo>
                    <a:pt x="595" y="3294"/>
                  </a:lnTo>
                  <a:cubicBezTo>
                    <a:pt x="647" y="3294"/>
                    <a:pt x="689" y="3252"/>
                    <a:pt x="689" y="3200"/>
                  </a:cubicBezTo>
                  <a:cubicBezTo>
                    <a:pt x="689" y="3148"/>
                    <a:pt x="647" y="3106"/>
                    <a:pt x="595" y="3106"/>
                  </a:cubicBezTo>
                  <a:lnTo>
                    <a:pt x="390" y="3106"/>
                  </a:lnTo>
                  <a:cubicBezTo>
                    <a:pt x="439" y="1630"/>
                    <a:pt x="1630" y="439"/>
                    <a:pt x="3106" y="390"/>
                  </a:cubicBezTo>
                  <a:lnTo>
                    <a:pt x="3106" y="595"/>
                  </a:lnTo>
                  <a:cubicBezTo>
                    <a:pt x="3106" y="647"/>
                    <a:pt x="3148" y="689"/>
                    <a:pt x="3200" y="689"/>
                  </a:cubicBezTo>
                  <a:cubicBezTo>
                    <a:pt x="3252" y="689"/>
                    <a:pt x="3294" y="647"/>
                    <a:pt x="3294" y="595"/>
                  </a:cubicBezTo>
                  <a:lnTo>
                    <a:pt x="3294" y="390"/>
                  </a:lnTo>
                  <a:cubicBezTo>
                    <a:pt x="4770" y="439"/>
                    <a:pt x="5961" y="1630"/>
                    <a:pt x="6010" y="3106"/>
                  </a:cubicBezTo>
                  <a:lnTo>
                    <a:pt x="5805" y="3106"/>
                  </a:lnTo>
                  <a:cubicBezTo>
                    <a:pt x="5753" y="3106"/>
                    <a:pt x="5711" y="3148"/>
                    <a:pt x="5711" y="3200"/>
                  </a:cubicBezTo>
                  <a:cubicBezTo>
                    <a:pt x="5711" y="3252"/>
                    <a:pt x="5753" y="3294"/>
                    <a:pt x="5805" y="329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9309A8C2-BE0F-4547-A465-B1C764A662B5}"/>
              </a:ext>
            </a:extLst>
          </p:cNvPr>
          <p:cNvSpPr txBox="1"/>
          <p:nvPr/>
        </p:nvSpPr>
        <p:spPr>
          <a:xfrm>
            <a:off x="911039" y="4237610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1.1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토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 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9716091-1CEB-45AE-B2FA-CA3FDA66A478}"/>
              </a:ext>
            </a:extLst>
          </p:cNvPr>
          <p:cNvSpPr txBox="1"/>
          <p:nvPr/>
        </p:nvSpPr>
        <p:spPr>
          <a:xfrm>
            <a:off x="902622" y="4591935"/>
            <a:ext cx="23412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크롤링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MultipartRequest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en-US" altLang="ko-KR" sz="1400" dirty="0">
                <a:solidFill>
                  <a:srgbClr val="00B05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C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필요에 따른 컨트롤러 수정 및 추가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E7C7E3F-84E2-4301-A60E-4866BFD87FD1}"/>
              </a:ext>
            </a:extLst>
          </p:cNvPr>
          <p:cNvSpPr txBox="1"/>
          <p:nvPr/>
        </p:nvSpPr>
        <p:spPr>
          <a:xfrm>
            <a:off x="2748634" y="1765516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1.2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일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5D1DFF8-1843-4CAB-BE18-86ED629C8416}"/>
              </a:ext>
            </a:extLst>
          </p:cNvPr>
          <p:cNvSpPr txBox="1"/>
          <p:nvPr/>
        </p:nvSpPr>
        <p:spPr>
          <a:xfrm>
            <a:off x="2475283" y="2120063"/>
            <a:ext cx="26355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B0F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M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DAO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- 3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 오류수정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9840E57-592B-4371-AD01-7C56455DF64C}"/>
              </a:ext>
            </a:extLst>
          </p:cNvPr>
          <p:cNvSpPr txBox="1"/>
          <p:nvPr/>
        </p:nvSpPr>
        <p:spPr>
          <a:xfrm>
            <a:off x="4610396" y="4168772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1.3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월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4C7B039-D9F1-456C-BF6D-C715B3AF720D}"/>
              </a:ext>
            </a:extLst>
          </p:cNvPr>
          <p:cNvSpPr txBox="1"/>
          <p:nvPr/>
        </p:nvSpPr>
        <p:spPr>
          <a:xfrm>
            <a:off x="4449584" y="4523097"/>
            <a:ext cx="2157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en-US" altLang="ko-KR" sz="1400" dirty="0">
                <a:solidFill>
                  <a:schemeClr val="accent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V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상품관리페이지 완성</a:t>
            </a:r>
            <a:r>
              <a:rPr lang="en-US" altLang="ko-KR" sz="1400" dirty="0">
                <a:solidFill>
                  <a:srgbClr val="00B0F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크롤링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수정 및  보완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61CA884-3475-4A7F-AFA1-3896DC395341}"/>
              </a:ext>
            </a:extLst>
          </p:cNvPr>
          <p:cNvSpPr txBox="1"/>
          <p:nvPr/>
        </p:nvSpPr>
        <p:spPr>
          <a:xfrm>
            <a:off x="6359388" y="1750509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1.5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수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AC0DF60-AC9B-4EA4-997F-B10CEBF71AB1}"/>
              </a:ext>
            </a:extLst>
          </p:cNvPr>
          <p:cNvSpPr txBox="1"/>
          <p:nvPr/>
        </p:nvSpPr>
        <p:spPr>
          <a:xfrm>
            <a:off x="6350971" y="2104834"/>
            <a:ext cx="19805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B05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C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장바구니 세션완성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00B0F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M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필터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검색 구현</a:t>
            </a:r>
            <a:endParaRPr lang="en-US" altLang="ko-KR" sz="1400" dirty="0">
              <a:solidFill>
                <a:srgbClr val="92D05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endParaRPr lang="ko-KR" altLang="en-US" sz="14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E665E6A-CA4D-4B4F-9AEA-A2BF22A58045}"/>
              </a:ext>
            </a:extLst>
          </p:cNvPr>
          <p:cNvSpPr txBox="1"/>
          <p:nvPr/>
        </p:nvSpPr>
        <p:spPr>
          <a:xfrm>
            <a:off x="8230701" y="4237610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1.7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금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27C9D56-2291-4E88-BFDE-DD270CA1F197}"/>
              </a:ext>
            </a:extLst>
          </p:cNvPr>
          <p:cNvSpPr txBox="1"/>
          <p:nvPr/>
        </p:nvSpPr>
        <p:spPr>
          <a:xfrm>
            <a:off x="8222284" y="4591935"/>
            <a:ext cx="17009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en-US" altLang="ko-KR" sz="1400" dirty="0">
                <a:solidFill>
                  <a:schemeClr val="accent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V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장바구니 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최종 에러수정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팀 소개 페이지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ppt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7D7F2DA-476B-4758-A17C-D01A413D5721}"/>
              </a:ext>
            </a:extLst>
          </p:cNvPr>
          <p:cNvSpPr txBox="1"/>
          <p:nvPr/>
        </p:nvSpPr>
        <p:spPr>
          <a:xfrm>
            <a:off x="9820396" y="1729414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1.9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일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60832EF-48A8-4FB4-ABD5-105BF0759987}"/>
              </a:ext>
            </a:extLst>
          </p:cNvPr>
          <p:cNvSpPr txBox="1"/>
          <p:nvPr/>
        </p:nvSpPr>
        <p:spPr>
          <a:xfrm>
            <a:off x="9730446" y="2083739"/>
            <a:ext cx="24615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B05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최종완성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 </a:t>
            </a:r>
          </a:p>
          <a:p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D31D1B61-0562-4C8D-BB2B-0EA989D44E53}"/>
              </a:ext>
            </a:extLst>
          </p:cNvPr>
          <p:cNvCxnSpPr>
            <a:cxnSpLocks/>
            <a:stCxn id="30" idx="4"/>
            <a:endCxn id="23" idx="0"/>
          </p:cNvCxnSpPr>
          <p:nvPr/>
        </p:nvCxnSpPr>
        <p:spPr>
          <a:xfrm flipH="1">
            <a:off x="1797126" y="2592280"/>
            <a:ext cx="13918" cy="522001"/>
          </a:xfrm>
          <a:prstGeom prst="line">
            <a:avLst/>
          </a:prstGeom>
          <a:ln>
            <a:solidFill>
              <a:srgbClr val="7FB44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BC4E35FA-DF8D-4D66-BD71-38FEFD69462E}"/>
              </a:ext>
            </a:extLst>
          </p:cNvPr>
          <p:cNvCxnSpPr>
            <a:cxnSpLocks/>
            <a:stCxn id="32" idx="4"/>
          </p:cNvCxnSpPr>
          <p:nvPr/>
        </p:nvCxnSpPr>
        <p:spPr>
          <a:xfrm flipH="1">
            <a:off x="5299362" y="2592280"/>
            <a:ext cx="9483" cy="704433"/>
          </a:xfrm>
          <a:prstGeom prst="line">
            <a:avLst/>
          </a:prstGeom>
          <a:ln>
            <a:solidFill>
              <a:srgbClr val="4858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5B0E33B5-1252-4BF4-ABA0-CB9EC92E3660}"/>
              </a:ext>
            </a:extLst>
          </p:cNvPr>
          <p:cNvCxnSpPr>
            <a:cxnSpLocks/>
          </p:cNvCxnSpPr>
          <p:nvPr/>
        </p:nvCxnSpPr>
        <p:spPr>
          <a:xfrm flipH="1">
            <a:off x="8915578" y="2574210"/>
            <a:ext cx="9483" cy="704433"/>
          </a:xfrm>
          <a:prstGeom prst="line">
            <a:avLst/>
          </a:prstGeom>
          <a:ln>
            <a:solidFill>
              <a:srgbClr val="EA223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408B337B-5984-406D-9113-C7E6DF8D926A}"/>
              </a:ext>
            </a:extLst>
          </p:cNvPr>
          <p:cNvCxnSpPr>
            <a:cxnSpLocks/>
          </p:cNvCxnSpPr>
          <p:nvPr/>
        </p:nvCxnSpPr>
        <p:spPr>
          <a:xfrm flipH="1">
            <a:off x="3508359" y="3571043"/>
            <a:ext cx="9483" cy="704433"/>
          </a:xfrm>
          <a:prstGeom prst="line">
            <a:avLst/>
          </a:prstGeom>
          <a:ln>
            <a:solidFill>
              <a:srgbClr val="3791D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034BFB2F-BC34-43AD-B83C-A92F6EC2F5A4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7076571" y="3575921"/>
            <a:ext cx="7200" cy="759618"/>
          </a:xfrm>
          <a:prstGeom prst="line">
            <a:avLst/>
          </a:prstGeom>
          <a:ln>
            <a:solidFill>
              <a:srgbClr val="F1992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033F2962-2E53-48E7-83AF-7977B0BCE1E4}"/>
              </a:ext>
            </a:extLst>
          </p:cNvPr>
          <p:cNvCxnSpPr>
            <a:cxnSpLocks/>
            <a:stCxn id="29" idx="0"/>
            <a:endCxn id="78" idx="0"/>
          </p:cNvCxnSpPr>
          <p:nvPr/>
        </p:nvCxnSpPr>
        <p:spPr>
          <a:xfrm flipH="1">
            <a:off x="10583243" y="3757474"/>
            <a:ext cx="2763" cy="527758"/>
          </a:xfrm>
          <a:prstGeom prst="line">
            <a:avLst/>
          </a:prstGeom>
          <a:ln>
            <a:solidFill>
              <a:srgbClr val="A1A1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자유형: 도형 105">
            <a:extLst>
              <a:ext uri="{FF2B5EF4-FFF2-40B4-BE49-F238E27FC236}">
                <a16:creationId xmlns:a16="http://schemas.microsoft.com/office/drawing/2014/main" id="{0DDF07C1-8A59-4144-9F42-EB193A05FADB}"/>
              </a:ext>
            </a:extLst>
          </p:cNvPr>
          <p:cNvSpPr/>
          <p:nvPr/>
        </p:nvSpPr>
        <p:spPr>
          <a:xfrm flipV="1">
            <a:off x="2667135" y="3301591"/>
            <a:ext cx="1695635" cy="455883"/>
          </a:xfrm>
          <a:custGeom>
            <a:avLst/>
            <a:gdLst>
              <a:gd name="connsiteX0" fmla="*/ 0 w 1695635"/>
              <a:gd name="connsiteY0" fmla="*/ 455883 h 455883"/>
              <a:gd name="connsiteX1" fmla="*/ 1695635 w 1695635"/>
              <a:gd name="connsiteY1" fmla="*/ 455883 h 455883"/>
              <a:gd name="connsiteX2" fmla="*/ 1695635 w 1695635"/>
              <a:gd name="connsiteY2" fmla="*/ 171797 h 455883"/>
              <a:gd name="connsiteX3" fmla="*/ 964158 w 1695635"/>
              <a:gd name="connsiteY3" fmla="*/ 171797 h 455883"/>
              <a:gd name="connsiteX4" fmla="*/ 852546 w 1695635"/>
              <a:gd name="connsiteY4" fmla="*/ 0 h 455883"/>
              <a:gd name="connsiteX5" fmla="*/ 740934 w 1695635"/>
              <a:gd name="connsiteY5" fmla="*/ 171797 h 455883"/>
              <a:gd name="connsiteX6" fmla="*/ 0 w 1695635"/>
              <a:gd name="connsiteY6" fmla="*/ 171797 h 45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55883">
                <a:moveTo>
                  <a:pt x="0" y="455883"/>
                </a:moveTo>
                <a:lnTo>
                  <a:pt x="1695635" y="455883"/>
                </a:lnTo>
                <a:lnTo>
                  <a:pt x="1695635" y="171797"/>
                </a:lnTo>
                <a:lnTo>
                  <a:pt x="964158" y="171797"/>
                </a:lnTo>
                <a:lnTo>
                  <a:pt x="852546" y="0"/>
                </a:lnTo>
                <a:lnTo>
                  <a:pt x="740934" y="171797"/>
                </a:lnTo>
                <a:lnTo>
                  <a:pt x="0" y="171797"/>
                </a:lnTo>
                <a:close/>
              </a:path>
            </a:pathLst>
          </a:custGeom>
          <a:solidFill>
            <a:srgbClr val="379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376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3740888" y="2910508"/>
            <a:ext cx="4710223" cy="1036983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6942A6-6B66-4A6F-A44A-5A6FFAB9CDB9}"/>
              </a:ext>
            </a:extLst>
          </p:cNvPr>
          <p:cNvSpPr txBox="1"/>
          <p:nvPr/>
        </p:nvSpPr>
        <p:spPr>
          <a:xfrm>
            <a:off x="4623480" y="3044278"/>
            <a:ext cx="29450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#KeyPoint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351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10833B-B15E-4EAE-9386-1ABCD7769830}"/>
              </a:ext>
            </a:extLst>
          </p:cNvPr>
          <p:cNvSpPr txBox="1"/>
          <p:nvPr/>
        </p:nvSpPr>
        <p:spPr>
          <a:xfrm>
            <a:off x="3161126" y="2921168"/>
            <a:ext cx="58697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4">
                    <a:lumMod val="50000"/>
                  </a:schemeClr>
                </a:solidFill>
              </a:rPr>
              <a:t>#</a:t>
            </a:r>
            <a:r>
              <a:rPr lang="ko-KR" altLang="en-US" sz="6000" dirty="0">
                <a:solidFill>
                  <a:schemeClr val="accent4">
                    <a:lumMod val="50000"/>
                  </a:schemeClr>
                </a:solidFill>
              </a:rPr>
              <a:t>도로명주소 </a:t>
            </a:r>
            <a:r>
              <a:rPr lang="en-US" altLang="ko-KR" sz="6000" dirty="0">
                <a:solidFill>
                  <a:schemeClr val="accent4">
                    <a:lumMod val="50000"/>
                  </a:schemeClr>
                </a:solidFill>
              </a:rPr>
              <a:t>API</a:t>
            </a:r>
            <a:endParaRPr lang="ko-KR" altLang="en-US" sz="6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577B7444-1BD9-4455-AA32-98B617AA2EA2}"/>
              </a:ext>
            </a:extLst>
          </p:cNvPr>
          <p:cNvSpPr/>
          <p:nvPr/>
        </p:nvSpPr>
        <p:spPr>
          <a:xfrm>
            <a:off x="1539949" y="2291316"/>
            <a:ext cx="9112102" cy="2275367"/>
          </a:xfrm>
          <a:prstGeom prst="bracketPair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58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E9D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E9D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51016" y="460392"/>
            <a:ext cx="4399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도로명주소 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BE7DE-BE2F-44B0-8E6C-FD8E06625459}"/>
              </a:ext>
            </a:extLst>
          </p:cNvPr>
          <p:cNvSpPr txBox="1"/>
          <p:nvPr/>
        </p:nvSpPr>
        <p:spPr>
          <a:xfrm>
            <a:off x="6808588" y="3817134"/>
            <a:ext cx="47453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회원가입에서 주소를 입력하는 것은 필수이다</a:t>
            </a:r>
            <a:r>
              <a:rPr lang="en-US" altLang="ko-KR" dirty="0"/>
              <a:t>.</a:t>
            </a:r>
            <a:r>
              <a:rPr lang="ko-KR" altLang="en-US" dirty="0"/>
              <a:t> 최근에는 많은 홈페이지들이</a:t>
            </a:r>
            <a:r>
              <a:rPr lang="en-US" altLang="ko-KR" dirty="0"/>
              <a:t> </a:t>
            </a:r>
            <a:r>
              <a:rPr lang="ko-KR" altLang="en-US" dirty="0"/>
              <a:t>지번주소</a:t>
            </a:r>
            <a:r>
              <a:rPr lang="en-US" altLang="ko-KR" dirty="0"/>
              <a:t>(</a:t>
            </a:r>
            <a:r>
              <a:rPr lang="ko-KR" altLang="en-US" dirty="0" err="1"/>
              <a:t>구주소</a:t>
            </a:r>
            <a:r>
              <a:rPr lang="en-US" altLang="ko-KR" dirty="0"/>
              <a:t>)</a:t>
            </a:r>
            <a:r>
              <a:rPr lang="ko-KR" altLang="en-US" dirty="0"/>
              <a:t>입력보단 도로명주소를 입력 하는 것으로 변경하고 있는 추세에 있으며</a:t>
            </a:r>
            <a:r>
              <a:rPr lang="en-US" altLang="ko-KR" dirty="0"/>
              <a:t>,</a:t>
            </a:r>
            <a:r>
              <a:rPr lang="ko-KR" altLang="en-US" dirty="0"/>
              <a:t> 이를 구현하기 위하여 도로명주소 </a:t>
            </a:r>
            <a:r>
              <a:rPr lang="en-US" altLang="ko-KR" dirty="0"/>
              <a:t>API</a:t>
            </a:r>
            <a:r>
              <a:rPr lang="ko-KR" altLang="en-US" dirty="0"/>
              <a:t>를 도입하였다</a:t>
            </a:r>
            <a:r>
              <a:rPr lang="en-US" altLang="ko-KR" dirty="0"/>
              <a:t>. </a:t>
            </a:r>
          </a:p>
        </p:txBody>
      </p:sp>
      <p:sp>
        <p:nvSpPr>
          <p:cNvPr id="12" name="テキスト ボックス 4">
            <a:extLst>
              <a:ext uri="{FF2B5EF4-FFF2-40B4-BE49-F238E27FC236}">
                <a16:creationId xmlns:a16="http://schemas.microsoft.com/office/drawing/2014/main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636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#Key Point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84DF7D-2380-4E99-A9B9-450614433D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8" y="1906847"/>
            <a:ext cx="5894871" cy="38704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EFB7F7E-B58B-4F39-A986-923E8047B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589" y="1906847"/>
            <a:ext cx="4745323" cy="162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63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2F83EF-7ACF-4D34-AB7A-61368AEC4367}"/>
              </a:ext>
            </a:extLst>
          </p:cNvPr>
          <p:cNvSpPr txBox="1"/>
          <p:nvPr/>
        </p:nvSpPr>
        <p:spPr>
          <a:xfrm>
            <a:off x="2881015" y="2921168"/>
            <a:ext cx="64299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#MultipartRequest</a:t>
            </a:r>
            <a:endParaRPr lang="ko-KR" altLang="en-US" sz="60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0652D7BA-A1E8-435B-93C2-914AC626F57D}"/>
              </a:ext>
            </a:extLst>
          </p:cNvPr>
          <p:cNvSpPr/>
          <p:nvPr/>
        </p:nvSpPr>
        <p:spPr>
          <a:xfrm>
            <a:off x="1539949" y="2291316"/>
            <a:ext cx="9112102" cy="2275367"/>
          </a:xfrm>
          <a:prstGeom prst="bracketPair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2361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EAA6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EAA6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51016" y="460392"/>
            <a:ext cx="5519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#MultipartRequest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BE7DE-BE2F-44B0-8E6C-FD8E06625459}"/>
              </a:ext>
            </a:extLst>
          </p:cNvPr>
          <p:cNvSpPr txBox="1"/>
          <p:nvPr/>
        </p:nvSpPr>
        <p:spPr>
          <a:xfrm>
            <a:off x="6978292" y="3747149"/>
            <a:ext cx="490046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 err="1"/>
              <a:t>MultipartRequest</a:t>
            </a:r>
            <a:r>
              <a:rPr lang="ko-KR" altLang="en-US" dirty="0"/>
              <a:t>란 </a:t>
            </a:r>
            <a:r>
              <a:rPr lang="ko-KR" altLang="en-US" dirty="0" err="1"/>
              <a:t>파일업로드를</a:t>
            </a:r>
            <a:r>
              <a:rPr lang="ko-KR" altLang="en-US" dirty="0"/>
              <a:t> 직접적으로 수행하는 담당클래스로 중복처리기능을 가지고 있으며</a:t>
            </a:r>
            <a:r>
              <a:rPr lang="en-US" altLang="ko-KR" dirty="0"/>
              <a:t>, COS.jar</a:t>
            </a:r>
            <a:r>
              <a:rPr lang="ko-KR" altLang="en-US" dirty="0"/>
              <a:t>파일을 라이브러리에 넣어두어야 한다</a:t>
            </a:r>
            <a:r>
              <a:rPr lang="en-US" altLang="ko-KR" dirty="0"/>
              <a:t>.</a:t>
            </a:r>
          </a:p>
          <a:p>
            <a:pPr algn="just"/>
            <a:endParaRPr lang="en-US" altLang="ko-KR" dirty="0"/>
          </a:p>
          <a:p>
            <a:pPr algn="just"/>
            <a:r>
              <a:rPr lang="en-US" altLang="ko-KR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MultipartRequest</a:t>
            </a:r>
            <a:r>
              <a:rPr lang="en-US" altLang="ko-KR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객체</a:t>
            </a:r>
            <a:r>
              <a:rPr lang="en-US" altLang="ko-KR" sz="1600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저장될 서버 경로</a:t>
            </a:r>
            <a:r>
              <a:rPr lang="en-US" altLang="ko-KR" sz="1600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파일 최대 크기</a:t>
            </a:r>
            <a:r>
              <a:rPr lang="en-US" altLang="ko-KR" sz="1600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인코딩 방식</a:t>
            </a:r>
            <a:r>
              <a:rPr lang="en-US" altLang="ko-KR" sz="1600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같은 이름의 파일명 방지 처리</a:t>
            </a:r>
            <a:r>
              <a:rPr lang="en-US" altLang="ko-KR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altLang="ko-KR" sz="1600" dirty="0"/>
          </a:p>
        </p:txBody>
      </p:sp>
      <p:sp>
        <p:nvSpPr>
          <p:cNvPr id="12" name="テキスト ボックス 4">
            <a:extLst>
              <a:ext uri="{FF2B5EF4-FFF2-40B4-BE49-F238E27FC236}">
                <a16:creationId xmlns:a16="http://schemas.microsoft.com/office/drawing/2014/main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636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#Key Point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37CA75-400A-4ADC-B8FA-6E29412BA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229" y="1932871"/>
            <a:ext cx="6064063" cy="40193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8A2F9EE-F633-427D-9435-F911611E6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947" y="1932871"/>
            <a:ext cx="462915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842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C4BA9A-1E1F-494C-B13C-A74AB56F5903}"/>
              </a:ext>
            </a:extLst>
          </p:cNvPr>
          <p:cNvSpPr txBox="1"/>
          <p:nvPr/>
        </p:nvSpPr>
        <p:spPr>
          <a:xfrm>
            <a:off x="4250782" y="2921168"/>
            <a:ext cx="36904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#</a:t>
            </a:r>
            <a:r>
              <a:rPr lang="ko-KR" altLang="en-US" sz="6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회원탈퇴</a:t>
            </a: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4C49ABC6-E01A-444E-AF74-103B1E239E5D}"/>
              </a:ext>
            </a:extLst>
          </p:cNvPr>
          <p:cNvSpPr/>
          <p:nvPr/>
        </p:nvSpPr>
        <p:spPr>
          <a:xfrm>
            <a:off x="1539949" y="2291316"/>
            <a:ext cx="9112102" cy="2275367"/>
          </a:xfrm>
          <a:prstGeom prst="bracketPair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9718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BBAB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BBAB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51016" y="460392"/>
            <a:ext cx="267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회원탈퇴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BE7DE-BE2F-44B0-8E6C-FD8E06625459}"/>
              </a:ext>
            </a:extLst>
          </p:cNvPr>
          <p:cNvSpPr txBox="1"/>
          <p:nvPr/>
        </p:nvSpPr>
        <p:spPr>
          <a:xfrm>
            <a:off x="6096000" y="4616095"/>
            <a:ext cx="49580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dirty="0" err="1">
                <a:latin typeface="Consolas" panose="020B0609020204030204" pitchFamily="49" charset="0"/>
              </a:rPr>
              <a:t>MemberDAO</a:t>
            </a:r>
            <a:r>
              <a:rPr lang="ko-KR" altLang="en-US" sz="1800" dirty="0">
                <a:latin typeface="Consolas" panose="020B0609020204030204" pitchFamily="49" charset="0"/>
              </a:rPr>
              <a:t>에서 </a:t>
            </a:r>
            <a:r>
              <a:rPr lang="en-US" altLang="ko-KR" sz="1800" dirty="0" err="1">
                <a:latin typeface="Consolas" panose="020B0609020204030204" pitchFamily="49" charset="0"/>
              </a:rPr>
              <a:t>deleteMember</a:t>
            </a:r>
            <a:r>
              <a:rPr lang="ko-KR" altLang="en-US" sz="1800" dirty="0">
                <a:latin typeface="Consolas" panose="020B0609020204030204" pitchFamily="49" charset="0"/>
              </a:rPr>
              <a:t>를 받아온 후</a:t>
            </a:r>
            <a:r>
              <a:rPr lang="en-US" altLang="ko-KR" sz="1800" dirty="0">
                <a:latin typeface="Consolas" panose="020B0609020204030204" pitchFamily="49" charset="0"/>
              </a:rPr>
              <a:t>, </a:t>
            </a:r>
            <a:r>
              <a:rPr lang="ko-KR" altLang="en-US" sz="1800" dirty="0">
                <a:latin typeface="Consolas" panose="020B0609020204030204" pitchFamily="49" charset="0"/>
              </a:rPr>
              <a:t>정상적으로 </a:t>
            </a:r>
            <a:r>
              <a:rPr lang="en-US" altLang="ko-KR" sz="1800" dirty="0">
                <a:latin typeface="Consolas" panose="020B0609020204030204" pitchFamily="49" charset="0"/>
              </a:rPr>
              <a:t>DB</a:t>
            </a:r>
            <a:r>
              <a:rPr lang="ko-KR" altLang="en-US" dirty="0">
                <a:latin typeface="Consolas" panose="020B0609020204030204" pitchFamily="49" charset="0"/>
              </a:rPr>
              <a:t>에서 삭제가 되었다면</a:t>
            </a:r>
            <a:r>
              <a:rPr lang="en-US" altLang="ko-KR" dirty="0">
                <a:latin typeface="Consolas" panose="020B0609020204030204" pitchFamily="49" charset="0"/>
              </a:rPr>
              <a:t>, true</a:t>
            </a:r>
            <a:r>
              <a:rPr lang="ko-KR" altLang="en-US" dirty="0">
                <a:latin typeface="Consolas" panose="020B0609020204030204" pitchFamily="49" charset="0"/>
              </a:rPr>
              <a:t>를 반환하여 </a:t>
            </a:r>
            <a:r>
              <a:rPr lang="en-US" altLang="ko-KR" dirty="0">
                <a:latin typeface="Consolas" panose="020B0609020204030204" pitchFamily="49" charset="0"/>
              </a:rPr>
              <a:t>if</a:t>
            </a:r>
            <a:r>
              <a:rPr lang="ko-KR" altLang="en-US" dirty="0">
                <a:latin typeface="Consolas" panose="020B0609020204030204" pitchFamily="49" charset="0"/>
              </a:rPr>
              <a:t>문이 실행되고</a:t>
            </a:r>
            <a:r>
              <a:rPr lang="en-US" altLang="ko-KR" dirty="0">
                <a:latin typeface="Consolas" panose="020B0609020204030204" pitchFamily="49" charset="0"/>
              </a:rPr>
              <a:t>, invalidate </a:t>
            </a:r>
            <a:r>
              <a:rPr lang="ko-KR" altLang="en-US" dirty="0">
                <a:latin typeface="Consolas" panose="020B0609020204030204" pitchFamily="49" charset="0"/>
              </a:rPr>
              <a:t>메서드가 실행되어 </a:t>
            </a:r>
            <a:r>
              <a:rPr lang="en-US" altLang="ko-KR" dirty="0">
                <a:latin typeface="Consolas" panose="020B0609020204030204" pitchFamily="49" charset="0"/>
              </a:rPr>
              <a:t>session</a:t>
            </a:r>
            <a:r>
              <a:rPr lang="ko-KR" altLang="en-US" dirty="0">
                <a:latin typeface="Consolas" panose="020B0609020204030204" pitchFamily="49" charset="0"/>
              </a:rPr>
              <a:t>을 지워버린다</a:t>
            </a:r>
            <a:r>
              <a:rPr lang="en-US" altLang="ko-KR" dirty="0">
                <a:latin typeface="Consolas" panose="020B0609020204030204" pitchFamily="49" charset="0"/>
              </a:rPr>
              <a:t>.</a:t>
            </a:r>
            <a:r>
              <a:rPr lang="en-US" altLang="ko-KR" sz="1800" dirty="0">
                <a:latin typeface="Consolas" panose="020B0609020204030204" pitchFamily="49" charset="0"/>
              </a:rPr>
              <a:t> </a:t>
            </a:r>
            <a:endParaRPr lang="en-US" altLang="ko-KR" dirty="0"/>
          </a:p>
        </p:txBody>
      </p:sp>
      <p:sp>
        <p:nvSpPr>
          <p:cNvPr id="12" name="テキスト ボックス 4">
            <a:extLst>
              <a:ext uri="{FF2B5EF4-FFF2-40B4-BE49-F238E27FC236}">
                <a16:creationId xmlns:a16="http://schemas.microsoft.com/office/drawing/2014/main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636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#Key Point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63D8E70-4A6F-4C58-A951-22C2E24E9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963" y="1751462"/>
            <a:ext cx="4814047" cy="277714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61640E-DBE3-4FE7-8C39-DD6BE258B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016" y="1751462"/>
            <a:ext cx="4651179" cy="418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92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3904AF-678F-4570-BCCD-7B0B0DF315DA}"/>
              </a:ext>
            </a:extLst>
          </p:cNvPr>
          <p:cNvSpPr txBox="1"/>
          <p:nvPr/>
        </p:nvSpPr>
        <p:spPr>
          <a:xfrm>
            <a:off x="4377420" y="2921168"/>
            <a:ext cx="34371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#crawling</a:t>
            </a:r>
            <a:endParaRPr lang="ko-KR" altLang="en-US" sz="6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6718290A-3B31-4719-949D-147335569FF3}"/>
              </a:ext>
            </a:extLst>
          </p:cNvPr>
          <p:cNvSpPr/>
          <p:nvPr/>
        </p:nvSpPr>
        <p:spPr>
          <a:xfrm>
            <a:off x="1539949" y="2291316"/>
            <a:ext cx="9112102" cy="2275367"/>
          </a:xfrm>
          <a:prstGeom prst="bracketPair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6070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688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688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51016" y="460392"/>
            <a:ext cx="3082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#Crawling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BE7DE-BE2F-44B0-8E6C-FD8E06625459}"/>
              </a:ext>
            </a:extLst>
          </p:cNvPr>
          <p:cNvSpPr txBox="1"/>
          <p:nvPr/>
        </p:nvSpPr>
        <p:spPr>
          <a:xfrm>
            <a:off x="4302954" y="5999517"/>
            <a:ext cx="3586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ko-KR" altLang="en-US" dirty="0" err="1"/>
              <a:t>크롤링</a:t>
            </a:r>
            <a:r>
              <a:rPr lang="ko-KR" altLang="en-US" dirty="0"/>
              <a:t> 데이터를 넣는 과정</a:t>
            </a:r>
            <a:endParaRPr lang="en-US" altLang="ko-KR" dirty="0"/>
          </a:p>
        </p:txBody>
      </p:sp>
      <p:sp>
        <p:nvSpPr>
          <p:cNvPr id="12" name="テキスト ボックス 4">
            <a:extLst>
              <a:ext uri="{FF2B5EF4-FFF2-40B4-BE49-F238E27FC236}">
                <a16:creationId xmlns:a16="http://schemas.microsoft.com/office/drawing/2014/main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636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#Key Point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C43CF7E-7C1D-4913-8900-3C61532F90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316" y="1386727"/>
            <a:ext cx="8085367" cy="451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285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82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E8B84"/>
              </a:clrFrom>
              <a:clrTo>
                <a:srgbClr val="FE8B8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3" t="16425" r="16374" b="22513"/>
          <a:stretch/>
        </p:blipFill>
        <p:spPr>
          <a:xfrm>
            <a:off x="8760995" y="1765851"/>
            <a:ext cx="2410512" cy="3326297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B06272-D923-4A3E-9139-6A17E7858F83}"/>
              </a:ext>
            </a:extLst>
          </p:cNvPr>
          <p:cNvSpPr txBox="1"/>
          <p:nvPr/>
        </p:nvSpPr>
        <p:spPr>
          <a:xfrm>
            <a:off x="1246268" y="170892"/>
            <a:ext cx="4149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000" b="1" spc="-150" dirty="0">
                <a:solidFill>
                  <a:schemeClr val="bg1"/>
                </a:solidFill>
              </a:rPr>
              <a:t>Table of Contents</a:t>
            </a:r>
            <a:endParaRPr kumimoji="1" lang="ja-JP" altLang="en-US" sz="40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9463-4505-451F-8BF5-877E3F648D14}"/>
              </a:ext>
            </a:extLst>
          </p:cNvPr>
          <p:cNvSpPr txBox="1"/>
          <p:nvPr/>
        </p:nvSpPr>
        <p:spPr>
          <a:xfrm flipH="1">
            <a:off x="572692" y="1163782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solidFill>
                  <a:schemeClr val="bg1"/>
                </a:solidFill>
              </a:rPr>
              <a:t>01</a:t>
            </a:r>
            <a:endParaRPr lang="ko-KR" altLang="en-US" b="1" spc="300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2">
            <a:extLst>
              <a:ext uri="{FF2B5EF4-FFF2-40B4-BE49-F238E27FC236}">
                <a16:creationId xmlns:a16="http://schemas.microsoft.com/office/drawing/2014/main" id="{7CC15B21-9934-4063-A981-1254F24D8805}"/>
              </a:ext>
            </a:extLst>
          </p:cNvPr>
          <p:cNvSpPr txBox="1"/>
          <p:nvPr/>
        </p:nvSpPr>
        <p:spPr>
          <a:xfrm>
            <a:off x="1310060" y="1395944"/>
            <a:ext cx="1402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600" b="1" spc="300" dirty="0">
                <a:solidFill>
                  <a:schemeClr val="bg1"/>
                </a:solidFill>
              </a:rPr>
              <a:t>Intro</a:t>
            </a:r>
            <a:endParaRPr kumimoji="1" lang="ja-JP" altLang="en-US" sz="3600" b="1" spc="3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DB5A7E-51DA-45F0-A929-5431E5D5A880}"/>
              </a:ext>
            </a:extLst>
          </p:cNvPr>
          <p:cNvSpPr txBox="1"/>
          <p:nvPr/>
        </p:nvSpPr>
        <p:spPr>
          <a:xfrm flipH="1">
            <a:off x="573169" y="2251474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solidFill>
                  <a:schemeClr val="bg1"/>
                </a:solidFill>
              </a:rPr>
              <a:t>02</a:t>
            </a:r>
            <a:endParaRPr lang="ko-KR" altLang="en-US" b="1" spc="300" dirty="0">
              <a:solidFill>
                <a:schemeClr val="bg1"/>
              </a:solidFill>
            </a:endParaRPr>
          </a:p>
        </p:txBody>
      </p:sp>
      <p:sp>
        <p:nvSpPr>
          <p:cNvPr id="11" name="テキスト ボックス 2">
            <a:extLst>
              <a:ext uri="{FF2B5EF4-FFF2-40B4-BE49-F238E27FC236}">
                <a16:creationId xmlns:a16="http://schemas.microsoft.com/office/drawing/2014/main" id="{684CA1B1-84A5-4407-9F98-DBDDC4410CA8}"/>
              </a:ext>
            </a:extLst>
          </p:cNvPr>
          <p:cNvSpPr txBox="1"/>
          <p:nvPr/>
        </p:nvSpPr>
        <p:spPr>
          <a:xfrm>
            <a:off x="1246268" y="2485662"/>
            <a:ext cx="2185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300" dirty="0">
                <a:solidFill>
                  <a:schemeClr val="bg1"/>
                </a:solidFill>
              </a:rPr>
              <a:t>설계과정</a:t>
            </a:r>
            <a:endParaRPr kumimoji="1" lang="ja-JP" altLang="en-US" sz="3600" b="1" spc="3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C6803-C36E-419F-B459-0FEDB76C58AE}"/>
              </a:ext>
            </a:extLst>
          </p:cNvPr>
          <p:cNvSpPr txBox="1"/>
          <p:nvPr/>
        </p:nvSpPr>
        <p:spPr>
          <a:xfrm flipH="1">
            <a:off x="572692" y="3366821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solidFill>
                  <a:schemeClr val="bg1"/>
                </a:solidFill>
              </a:rPr>
              <a:t>03</a:t>
            </a:r>
            <a:endParaRPr lang="ko-KR" altLang="en-US" b="1" spc="300" dirty="0">
              <a:solidFill>
                <a:schemeClr val="bg1"/>
              </a:solidFill>
            </a:endParaRPr>
          </a:p>
        </p:txBody>
      </p:sp>
      <p:sp>
        <p:nvSpPr>
          <p:cNvPr id="16" name="テキスト ボックス 2">
            <a:extLst>
              <a:ext uri="{FF2B5EF4-FFF2-40B4-BE49-F238E27FC236}">
                <a16:creationId xmlns:a16="http://schemas.microsoft.com/office/drawing/2014/main" id="{2000CC67-EC4F-443A-AD62-490557A2DC6F}"/>
              </a:ext>
            </a:extLst>
          </p:cNvPr>
          <p:cNvSpPr txBox="1"/>
          <p:nvPr/>
        </p:nvSpPr>
        <p:spPr>
          <a:xfrm>
            <a:off x="1310060" y="3649159"/>
            <a:ext cx="2510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600" b="1" spc="300" dirty="0">
                <a:solidFill>
                  <a:schemeClr val="bg1"/>
                </a:solidFill>
              </a:rPr>
              <a:t>TimeLine</a:t>
            </a:r>
            <a:endParaRPr kumimoji="1" lang="ja-JP" altLang="en-US" sz="3600" b="1" spc="300" dirty="0">
              <a:solidFill>
                <a:schemeClr val="bg1"/>
              </a:solidFill>
            </a:endParaRPr>
          </a:p>
        </p:txBody>
      </p:sp>
      <p:sp>
        <p:nvSpPr>
          <p:cNvPr id="19" name="正方形/長方形 1">
            <a:extLst>
              <a:ext uri="{FF2B5EF4-FFF2-40B4-BE49-F238E27FC236}">
                <a16:creationId xmlns:a16="http://schemas.microsoft.com/office/drawing/2014/main" id="{CACB1BF2-EB4E-4F36-8540-C3A1A7F0AD1E}"/>
              </a:ext>
            </a:extLst>
          </p:cNvPr>
          <p:cNvSpPr/>
          <p:nvPr/>
        </p:nvSpPr>
        <p:spPr>
          <a:xfrm>
            <a:off x="764078" y="1591387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">
            <a:extLst>
              <a:ext uri="{FF2B5EF4-FFF2-40B4-BE49-F238E27FC236}">
                <a16:creationId xmlns:a16="http://schemas.microsoft.com/office/drawing/2014/main" id="{9D4C5111-349B-4C66-9360-465CACA0780D}"/>
              </a:ext>
            </a:extLst>
          </p:cNvPr>
          <p:cNvSpPr/>
          <p:nvPr/>
        </p:nvSpPr>
        <p:spPr>
          <a:xfrm>
            <a:off x="764555" y="2703980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1">
            <a:extLst>
              <a:ext uri="{FF2B5EF4-FFF2-40B4-BE49-F238E27FC236}">
                <a16:creationId xmlns:a16="http://schemas.microsoft.com/office/drawing/2014/main" id="{60B14E28-E606-4F67-BC37-14433FFBA3C5}"/>
              </a:ext>
            </a:extLst>
          </p:cNvPr>
          <p:cNvSpPr/>
          <p:nvPr/>
        </p:nvSpPr>
        <p:spPr>
          <a:xfrm>
            <a:off x="764078" y="3844228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E16AAB19-2533-41E9-AAF6-667925BE7191}"/>
              </a:ext>
            </a:extLst>
          </p:cNvPr>
          <p:cNvSpPr txBox="1"/>
          <p:nvPr/>
        </p:nvSpPr>
        <p:spPr>
          <a:xfrm>
            <a:off x="1348383" y="4720817"/>
            <a:ext cx="1980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600" b="1" spc="300" dirty="0">
                <a:solidFill>
                  <a:schemeClr val="bg1"/>
                </a:solidFill>
              </a:rPr>
              <a:t>#</a:t>
            </a:r>
            <a:r>
              <a:rPr kumimoji="1" lang="ko-KR" altLang="en-US" sz="3600" b="1" spc="300" dirty="0">
                <a:solidFill>
                  <a:schemeClr val="bg1"/>
                </a:solidFill>
              </a:rPr>
              <a:t>키워드</a:t>
            </a:r>
            <a:endParaRPr kumimoji="1" lang="ja-JP" altLang="en-US" sz="3600" b="1" spc="300" dirty="0">
              <a:solidFill>
                <a:schemeClr val="bg1"/>
              </a:solidFill>
            </a:endParaRPr>
          </a:p>
        </p:txBody>
      </p:sp>
      <p:sp>
        <p:nvSpPr>
          <p:cNvPr id="15" name="正方形/長方形 1">
            <a:extLst>
              <a:ext uri="{FF2B5EF4-FFF2-40B4-BE49-F238E27FC236}">
                <a16:creationId xmlns:a16="http://schemas.microsoft.com/office/drawing/2014/main" id="{86727B78-B6B4-4626-9039-83033C4EC46E}"/>
              </a:ext>
            </a:extLst>
          </p:cNvPr>
          <p:cNvSpPr/>
          <p:nvPr/>
        </p:nvSpPr>
        <p:spPr>
          <a:xfrm>
            <a:off x="764078" y="4927219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EFC395-8712-4987-A8B4-108418EC0D00}"/>
              </a:ext>
            </a:extLst>
          </p:cNvPr>
          <p:cNvSpPr txBox="1"/>
          <p:nvPr/>
        </p:nvSpPr>
        <p:spPr>
          <a:xfrm flipH="1">
            <a:off x="572691" y="4536151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solidFill>
                  <a:schemeClr val="bg1"/>
                </a:solidFill>
              </a:rPr>
              <a:t>04</a:t>
            </a:r>
            <a:endParaRPr lang="ko-KR" altLang="en-US" b="1" spc="300" dirty="0">
              <a:solidFill>
                <a:schemeClr val="bg1"/>
              </a:solidFill>
            </a:endParaRPr>
          </a:p>
        </p:txBody>
      </p:sp>
      <p:sp>
        <p:nvSpPr>
          <p:cNvPr id="22" name="テキスト ボックス 2">
            <a:extLst>
              <a:ext uri="{FF2B5EF4-FFF2-40B4-BE49-F238E27FC236}">
                <a16:creationId xmlns:a16="http://schemas.microsoft.com/office/drawing/2014/main" id="{9022584B-814D-4D56-901F-4739470AD7B3}"/>
              </a:ext>
            </a:extLst>
          </p:cNvPr>
          <p:cNvSpPr txBox="1"/>
          <p:nvPr/>
        </p:nvSpPr>
        <p:spPr>
          <a:xfrm>
            <a:off x="1246268" y="5645506"/>
            <a:ext cx="3352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300" dirty="0">
                <a:solidFill>
                  <a:schemeClr val="bg1"/>
                </a:solidFill>
              </a:rPr>
              <a:t>프로젝트 시연</a:t>
            </a:r>
            <a:endParaRPr kumimoji="1" lang="ja-JP" altLang="en-US" sz="3600" b="1" spc="300" dirty="0">
              <a:solidFill>
                <a:schemeClr val="bg1"/>
              </a:solidFill>
            </a:endParaRPr>
          </a:p>
        </p:txBody>
      </p:sp>
      <p:sp>
        <p:nvSpPr>
          <p:cNvPr id="23" name="正方形/長方形 1">
            <a:extLst>
              <a:ext uri="{FF2B5EF4-FFF2-40B4-BE49-F238E27FC236}">
                <a16:creationId xmlns:a16="http://schemas.microsoft.com/office/drawing/2014/main" id="{F37EC4B4-A8EF-411C-89C7-95021DBBE838}"/>
              </a:ext>
            </a:extLst>
          </p:cNvPr>
          <p:cNvSpPr/>
          <p:nvPr/>
        </p:nvSpPr>
        <p:spPr>
          <a:xfrm>
            <a:off x="764078" y="5857900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A2158-DBC2-44F6-A5BD-9F94A6D7DA64}"/>
              </a:ext>
            </a:extLst>
          </p:cNvPr>
          <p:cNvSpPr txBox="1"/>
          <p:nvPr/>
        </p:nvSpPr>
        <p:spPr>
          <a:xfrm flipH="1">
            <a:off x="572691" y="5466832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solidFill>
                  <a:schemeClr val="bg1"/>
                </a:solidFill>
              </a:rPr>
              <a:t>05</a:t>
            </a:r>
            <a:endParaRPr lang="ko-KR" altLang="en-US" b="1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597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688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688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51016" y="460392"/>
            <a:ext cx="3082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#Crawling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BE7DE-BE2F-44B0-8E6C-FD8E06625459}"/>
              </a:ext>
            </a:extLst>
          </p:cNvPr>
          <p:cNvSpPr txBox="1"/>
          <p:nvPr/>
        </p:nvSpPr>
        <p:spPr>
          <a:xfrm>
            <a:off x="4066743" y="534912"/>
            <a:ext cx="78120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상품분류를 세 개로 나눔</a:t>
            </a:r>
            <a:r>
              <a:rPr lang="en-US" altLang="ko-KR" sz="1600" dirty="0"/>
              <a:t>. </a:t>
            </a:r>
            <a:r>
              <a:rPr lang="ko-KR" altLang="en-US" sz="1600" dirty="0"/>
              <a:t>때문에 크롤링할 페이지와 </a:t>
            </a:r>
            <a:r>
              <a:rPr lang="en-US" altLang="ko-KR" sz="1600" dirty="0"/>
              <a:t>INSERT SQL</a:t>
            </a:r>
            <a:r>
              <a:rPr lang="ko-KR" altLang="en-US" sz="1600" dirty="0"/>
              <a:t>문도 세 개</a:t>
            </a:r>
            <a:r>
              <a:rPr lang="en-US" altLang="ko-KR" sz="1600" dirty="0"/>
              <a:t>. </a:t>
            </a:r>
            <a:r>
              <a:rPr lang="ko-KR" altLang="en-US" sz="1600" dirty="0"/>
              <a:t>각각을 </a:t>
            </a:r>
            <a:r>
              <a:rPr lang="en-US" altLang="ko-KR" sz="1600" dirty="0"/>
              <a:t>String </a:t>
            </a:r>
            <a:r>
              <a:rPr lang="ko-KR" altLang="en-US" sz="1600" dirty="0"/>
              <a:t>타입의 배열에 넣어 </a:t>
            </a:r>
            <a:r>
              <a:rPr lang="en-US" altLang="ko-KR" sz="1600" dirty="0"/>
              <a:t>for</a:t>
            </a:r>
            <a:r>
              <a:rPr lang="ko-KR" altLang="en-US" sz="1600" dirty="0"/>
              <a:t>문으로 한 번에 명령을 실행할 수 있도록 코딩했음</a:t>
            </a:r>
            <a:r>
              <a:rPr lang="en-US" altLang="ko-KR" sz="1600" dirty="0"/>
              <a:t>. </a:t>
            </a:r>
            <a:r>
              <a:rPr lang="ko-KR" altLang="en-US" sz="1600" dirty="0"/>
              <a:t>이미지 경로의 경우 상대 경로가 아닌 절대 경로를 가져오기 위해 </a:t>
            </a:r>
            <a:r>
              <a:rPr lang="en-US" altLang="ko-KR" sz="1600" dirty="0"/>
              <a:t>“abs:”</a:t>
            </a:r>
            <a:r>
              <a:rPr lang="ko-KR" altLang="en-US" sz="1600" dirty="0"/>
              <a:t>를 사용했다</a:t>
            </a:r>
            <a:r>
              <a:rPr lang="en-US" altLang="ko-KR" sz="1600" dirty="0"/>
              <a:t>. </a:t>
            </a:r>
            <a:r>
              <a:rPr lang="ko-KR" altLang="en-US" sz="1600" dirty="0"/>
              <a:t>가격을 </a:t>
            </a:r>
            <a:r>
              <a:rPr lang="ko-KR" altLang="en-US" sz="1600" dirty="0" err="1"/>
              <a:t>크롤링</a:t>
            </a:r>
            <a:r>
              <a:rPr lang="ko-KR" altLang="en-US" sz="1600" dirty="0"/>
              <a:t> 했을 경우에는 예를 들어 </a:t>
            </a:r>
            <a:r>
              <a:rPr lang="en-US" altLang="ko-KR" sz="1600" dirty="0"/>
              <a:t>“44,900</a:t>
            </a:r>
            <a:r>
              <a:rPr lang="ko-KR" altLang="en-US" sz="1600" dirty="0"/>
              <a:t>원</a:t>
            </a:r>
            <a:r>
              <a:rPr lang="en-US" altLang="ko-KR" sz="1600" dirty="0"/>
              <a:t>“</a:t>
            </a:r>
            <a:r>
              <a:rPr lang="ko-KR" altLang="en-US" sz="1600" dirty="0"/>
              <a:t>의 형태로 가져온다</a:t>
            </a:r>
            <a:r>
              <a:rPr lang="en-US" altLang="ko-KR" sz="1600" dirty="0"/>
              <a:t>. </a:t>
            </a:r>
            <a:r>
              <a:rPr lang="ko-KR" altLang="en-US" sz="1600" dirty="0"/>
              <a:t>쉼표와 </a:t>
            </a:r>
            <a:r>
              <a:rPr lang="en-US" altLang="ko-KR" sz="1600" dirty="0"/>
              <a:t>“</a:t>
            </a:r>
            <a:r>
              <a:rPr lang="ko-KR" altLang="en-US" sz="1600" dirty="0"/>
              <a:t>원</a:t>
            </a:r>
            <a:r>
              <a:rPr lang="en-US" altLang="ko-KR" sz="1600" dirty="0"/>
              <a:t>＂</a:t>
            </a:r>
            <a:r>
              <a:rPr lang="ko-KR" altLang="en-US" sz="1600" dirty="0"/>
              <a:t>을 지우고 </a:t>
            </a:r>
            <a:r>
              <a:rPr lang="en-US" altLang="ko-KR" sz="1600" dirty="0"/>
              <a:t>Int </a:t>
            </a:r>
            <a:r>
              <a:rPr lang="ko-KR" altLang="en-US" sz="1600" dirty="0"/>
              <a:t>타입으로 변환하는 과정이 필요했다</a:t>
            </a:r>
            <a:r>
              <a:rPr lang="en-US" altLang="ko-KR" sz="1600" dirty="0"/>
              <a:t>. </a:t>
            </a:r>
            <a:r>
              <a:rPr lang="ko-KR" altLang="en-US" sz="1600" dirty="0"/>
              <a:t> </a:t>
            </a:r>
            <a:endParaRPr lang="en-US" altLang="ko-KR" sz="1600" dirty="0"/>
          </a:p>
        </p:txBody>
      </p:sp>
      <p:sp>
        <p:nvSpPr>
          <p:cNvPr id="12" name="テキスト ボックス 4">
            <a:extLst>
              <a:ext uri="{FF2B5EF4-FFF2-40B4-BE49-F238E27FC236}">
                <a16:creationId xmlns:a16="http://schemas.microsoft.com/office/drawing/2014/main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636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#Key Point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0C45D4-D85D-4CB7-B04C-AE6B863A9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932871"/>
            <a:ext cx="921067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90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11733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장점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21025" y="202133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21B7AA-E91B-4BBF-883E-CD410876B42F}"/>
              </a:ext>
            </a:extLst>
          </p:cNvPr>
          <p:cNvSpPr txBox="1"/>
          <p:nvPr/>
        </p:nvSpPr>
        <p:spPr>
          <a:xfrm>
            <a:off x="6096000" y="1819172"/>
            <a:ext cx="510091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페이지의 레이아웃을 간소화하여 복잡함을      해소</a:t>
            </a: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/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-   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필터를 통하여 </a:t>
            </a:r>
            <a:r>
              <a:rPr lang="ko-KR" altLang="en-US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인기순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가격순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매진임박순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 등    </a:t>
            </a: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/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    고객이 손쉽게 상품을 검색할 수 있도록 구현</a:t>
            </a: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/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관리자 고유권한인 공지사항등록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상품등록을 구현</a:t>
            </a: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검색엔진을 이용하여 고객이 더 손쉽게 제품을 찾을 수 있도록 구현</a:t>
            </a: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/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F7D50E8-CA51-4261-9E38-7081059F3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141" y="1819172"/>
            <a:ext cx="3380358" cy="338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89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D5A8D0-4FA8-496B-A77D-A5FB9858569C}"/>
              </a:ext>
            </a:extLst>
          </p:cNvPr>
          <p:cNvSpPr txBox="1"/>
          <p:nvPr/>
        </p:nvSpPr>
        <p:spPr>
          <a:xfrm>
            <a:off x="3930183" y="2921168"/>
            <a:ext cx="43316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5">
                    <a:lumMod val="50000"/>
                  </a:schemeClr>
                </a:solidFill>
              </a:rPr>
              <a:t>Project</a:t>
            </a:r>
            <a:r>
              <a:rPr lang="ko-KR" altLang="en-US" sz="6000" dirty="0">
                <a:solidFill>
                  <a:schemeClr val="accent5">
                    <a:lumMod val="50000"/>
                  </a:schemeClr>
                </a:solidFill>
              </a:rPr>
              <a:t> 시연</a:t>
            </a:r>
          </a:p>
        </p:txBody>
      </p:sp>
    </p:spTree>
    <p:extLst>
      <p:ext uri="{BB962C8B-B14F-4D97-AF65-F5344CB8AC3E}">
        <p14:creationId xmlns:p14="http://schemas.microsoft.com/office/powerpoint/2010/main" val="97387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내, 사람이(가) 표시된 사진&#10;&#10;자동 생성된 설명">
            <a:extLst>
              <a:ext uri="{FF2B5EF4-FFF2-40B4-BE49-F238E27FC236}">
                <a16:creationId xmlns:a16="http://schemas.microsoft.com/office/drawing/2014/main" id="{4D077A45-DF2B-4618-9394-A141B13B14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029" y="1210058"/>
            <a:ext cx="5647941" cy="56479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D82F33-5629-4A89-96F7-5348A5E7BF64}"/>
              </a:ext>
            </a:extLst>
          </p:cNvPr>
          <p:cNvSpPr txBox="1"/>
          <p:nvPr/>
        </p:nvSpPr>
        <p:spPr>
          <a:xfrm>
            <a:off x="3877059" y="499731"/>
            <a:ext cx="44378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Thank You</a:t>
            </a:r>
            <a:endParaRPr lang="ko-KR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277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82436" y="460392"/>
            <a:ext cx="3570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소개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7D6103A-133B-492A-A00C-B1A015B930F3}"/>
              </a:ext>
            </a:extLst>
          </p:cNvPr>
          <p:cNvSpPr/>
          <p:nvPr/>
        </p:nvSpPr>
        <p:spPr>
          <a:xfrm>
            <a:off x="7042998" y="2068439"/>
            <a:ext cx="3763548" cy="353661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4" name="그래픽 13" descr="교사">
            <a:extLst>
              <a:ext uri="{FF2B5EF4-FFF2-40B4-BE49-F238E27FC236}">
                <a16:creationId xmlns:a16="http://schemas.microsoft.com/office/drawing/2014/main" id="{0B1104B2-06CE-44AC-A1BA-0B1CAF6F7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5630" y="2679957"/>
            <a:ext cx="2466062" cy="24660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7FFFC4-25BC-4F2A-B5B5-F7A5B08AF3BA}"/>
              </a:ext>
            </a:extLst>
          </p:cNvPr>
          <p:cNvSpPr txBox="1"/>
          <p:nvPr/>
        </p:nvSpPr>
        <p:spPr>
          <a:xfrm>
            <a:off x="836494" y="1824674"/>
            <a:ext cx="5801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프로젝트 </a:t>
            </a:r>
            <a:r>
              <a:rPr lang="en-US" altLang="ko-KR" sz="3600" b="1" dirty="0"/>
              <a:t>: </a:t>
            </a:r>
            <a:r>
              <a:rPr lang="ko-KR" altLang="en-US" sz="3600" b="1" dirty="0"/>
              <a:t>게시판 프로젝트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C1D2E3-F655-4937-929E-5D3A3B5EEE5D}"/>
              </a:ext>
            </a:extLst>
          </p:cNvPr>
          <p:cNvSpPr txBox="1"/>
          <p:nvPr/>
        </p:nvSpPr>
        <p:spPr>
          <a:xfrm>
            <a:off x="874967" y="3284377"/>
            <a:ext cx="2441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00B050"/>
                </a:solidFill>
              </a:rPr>
              <a:t>C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: </a:t>
            </a:r>
            <a:r>
              <a:rPr lang="ko-KR" altLang="en-US" sz="3600" b="1" dirty="0"/>
              <a:t>장정민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8F64B8-B4C8-4D08-AC38-8FC004838728}"/>
              </a:ext>
            </a:extLst>
          </p:cNvPr>
          <p:cNvSpPr txBox="1"/>
          <p:nvPr/>
        </p:nvSpPr>
        <p:spPr>
          <a:xfrm>
            <a:off x="836495" y="3949009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00B0F0"/>
                </a:solidFill>
              </a:rPr>
              <a:t>M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: </a:t>
            </a:r>
            <a:r>
              <a:rPr lang="ko-KR" altLang="en-US" sz="3600" b="1" dirty="0"/>
              <a:t>김종혁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60B51-A5D9-4C51-8B54-EE088E68D7F8}"/>
              </a:ext>
            </a:extLst>
          </p:cNvPr>
          <p:cNvSpPr txBox="1"/>
          <p:nvPr/>
        </p:nvSpPr>
        <p:spPr>
          <a:xfrm>
            <a:off x="874967" y="4660567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</a:rPr>
              <a:t>V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: </a:t>
            </a:r>
            <a:r>
              <a:rPr lang="ko-KR" altLang="en-US" sz="3600" b="1" dirty="0" err="1"/>
              <a:t>김정문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ABEBC7-1D37-407A-9E23-84F9D05705C8}"/>
              </a:ext>
            </a:extLst>
          </p:cNvPr>
          <p:cNvSpPr txBox="1"/>
          <p:nvPr/>
        </p:nvSpPr>
        <p:spPr>
          <a:xfrm>
            <a:off x="874967" y="5342258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</a:rPr>
              <a:t>V</a:t>
            </a:r>
            <a:r>
              <a:rPr lang="ko-KR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ko-KR" sz="3600" b="1" dirty="0"/>
              <a:t>: </a:t>
            </a:r>
            <a:r>
              <a:rPr lang="ko-KR" altLang="en-US" sz="3600" b="1" dirty="0"/>
              <a:t>이상헌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AA4EE1-ABB9-4E8B-B817-7A7685BB0DBD}"/>
              </a:ext>
            </a:extLst>
          </p:cNvPr>
          <p:cNvSpPr txBox="1"/>
          <p:nvPr/>
        </p:nvSpPr>
        <p:spPr>
          <a:xfrm>
            <a:off x="840568" y="248889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37935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82436" y="460392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기획목적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BE7DE-BE2F-44B0-8E6C-FD8E06625459}"/>
              </a:ext>
            </a:extLst>
          </p:cNvPr>
          <p:cNvSpPr txBox="1"/>
          <p:nvPr/>
        </p:nvSpPr>
        <p:spPr>
          <a:xfrm>
            <a:off x="836495" y="2562746"/>
            <a:ext cx="5259505" cy="2700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최근 코로나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19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사태로 인하여 건강에 관심을 가지는 사람들이 늘어났다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하지만 영양제는 분류하는 기준도 많고 브랜드도 많기 때문에 정작 고객이 원하는 영양제를 비교하고 구매하는 것이 상당히 어렵다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사이트는 </a:t>
            </a:r>
            <a:r>
              <a:rPr lang="ko-KR" altLang="ko-KR" sz="2000" b="1" kern="100" dirty="0">
                <a:solidFill>
                  <a:srgbClr val="ED7D3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영양제 직구사이트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회원들이 여러 브랜드의 영양제를 손쉽게 비교해 보고 구매할 수 있도록 구현해보고자 한다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2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7D6103A-133B-492A-A00C-B1A015B930F3}"/>
              </a:ext>
            </a:extLst>
          </p:cNvPr>
          <p:cNvSpPr/>
          <p:nvPr/>
        </p:nvSpPr>
        <p:spPr>
          <a:xfrm>
            <a:off x="7042998" y="2068439"/>
            <a:ext cx="3763548" cy="353661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4" name="그래픽 13" descr="교사">
            <a:extLst>
              <a:ext uri="{FF2B5EF4-FFF2-40B4-BE49-F238E27FC236}">
                <a16:creationId xmlns:a16="http://schemas.microsoft.com/office/drawing/2014/main" id="{0B1104B2-06CE-44AC-A1BA-0B1CAF6F7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5630" y="2679957"/>
            <a:ext cx="2466062" cy="246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63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11733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역할분배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21025" y="202133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21B7AA-E91B-4BBF-883E-CD410876B42F}"/>
              </a:ext>
            </a:extLst>
          </p:cNvPr>
          <p:cNvSpPr txBox="1"/>
          <p:nvPr/>
        </p:nvSpPr>
        <p:spPr>
          <a:xfrm>
            <a:off x="6351898" y="2530473"/>
            <a:ext cx="52595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 - </a:t>
            </a:r>
            <a:r>
              <a:rPr lang="ko-KR" altLang="en-US" dirty="0"/>
              <a:t>프로젝트 조장</a:t>
            </a:r>
            <a:endParaRPr lang="en-US" altLang="ko-KR" dirty="0"/>
          </a:p>
          <a:p>
            <a:pPr algn="just"/>
            <a:r>
              <a:rPr lang="en-US" altLang="ko-KR" dirty="0"/>
              <a:t> - </a:t>
            </a:r>
            <a:r>
              <a:rPr lang="ko-KR" altLang="en-US" dirty="0"/>
              <a:t>로직 프로세스 설계</a:t>
            </a:r>
          </a:p>
          <a:p>
            <a:pPr algn="just"/>
            <a:r>
              <a:rPr lang="ko-KR" altLang="en-US" dirty="0"/>
              <a:t> </a:t>
            </a:r>
            <a:r>
              <a:rPr lang="en-US" altLang="ko-KR" dirty="0"/>
              <a:t>- xml</a:t>
            </a:r>
            <a:r>
              <a:rPr lang="ko-KR" altLang="en-US" dirty="0"/>
              <a:t>파일을 통한 페이지 기본 설정</a:t>
            </a:r>
          </a:p>
          <a:p>
            <a:pPr algn="just"/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필터를 이용한 초기값 설정</a:t>
            </a:r>
          </a:p>
          <a:p>
            <a:pPr algn="just"/>
            <a:r>
              <a:rPr lang="ko-KR" altLang="en-US" dirty="0"/>
              <a:t> </a:t>
            </a:r>
            <a:r>
              <a:rPr lang="en-US" altLang="ko-KR" dirty="0"/>
              <a:t>- Controller </a:t>
            </a:r>
            <a:r>
              <a:rPr lang="ko-KR" altLang="en-US" dirty="0"/>
              <a:t>설계</a:t>
            </a:r>
            <a:r>
              <a:rPr lang="en-US" altLang="ko-KR" dirty="0"/>
              <a:t>, </a:t>
            </a:r>
            <a:r>
              <a:rPr lang="ko-KR" altLang="en-US" dirty="0"/>
              <a:t>제작</a:t>
            </a:r>
          </a:p>
          <a:p>
            <a:pPr algn="just"/>
            <a:r>
              <a:rPr lang="en-US" altLang="ko-KR"/>
              <a:t>- </a:t>
            </a:r>
            <a:r>
              <a:rPr lang="ko-KR" altLang="en-US" dirty="0"/>
              <a:t>뷰</a:t>
            </a:r>
            <a:r>
              <a:rPr lang="en-US" altLang="ko-KR" dirty="0"/>
              <a:t>, </a:t>
            </a:r>
            <a:r>
              <a:rPr lang="ko-KR" altLang="en-US" dirty="0"/>
              <a:t>모델의 요청에 의한 컨트롤러 추가 및 수정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2599DE-6BD6-4DFC-80DB-927431A49C4B}"/>
              </a:ext>
            </a:extLst>
          </p:cNvPr>
          <p:cNvSpPr txBox="1"/>
          <p:nvPr/>
        </p:nvSpPr>
        <p:spPr>
          <a:xfrm>
            <a:off x="6351898" y="1633871"/>
            <a:ext cx="2441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00B050"/>
                </a:solidFill>
              </a:rPr>
              <a:t>C</a:t>
            </a:r>
            <a:r>
              <a:rPr lang="en-US" altLang="ko-KR" sz="3600" b="1" dirty="0"/>
              <a:t> - </a:t>
            </a:r>
            <a:r>
              <a:rPr lang="ko-KR" altLang="en-US" sz="3600" b="1" dirty="0"/>
              <a:t>장정민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7572EA4-C175-4288-B8F2-459F6ED88B72}"/>
              </a:ext>
            </a:extLst>
          </p:cNvPr>
          <p:cNvCxnSpPr>
            <a:cxnSpLocks/>
          </p:cNvCxnSpPr>
          <p:nvPr/>
        </p:nvCxnSpPr>
        <p:spPr>
          <a:xfrm>
            <a:off x="6406697" y="1383599"/>
            <a:ext cx="148855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5B3B33A-B5AF-4466-98CE-4D28830321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83" y="1957037"/>
            <a:ext cx="5133020" cy="288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499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11733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역할분배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21025" y="202133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21B7AA-E91B-4BBF-883E-CD410876B42F}"/>
              </a:ext>
            </a:extLst>
          </p:cNvPr>
          <p:cNvSpPr txBox="1"/>
          <p:nvPr/>
        </p:nvSpPr>
        <p:spPr>
          <a:xfrm>
            <a:off x="6351897" y="2530473"/>
            <a:ext cx="56518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- </a:t>
            </a:r>
            <a:r>
              <a:rPr lang="en-US" altLang="ko-KR" dirty="0" err="1"/>
              <a:t>Jsoup</a:t>
            </a:r>
            <a:r>
              <a:rPr lang="ko-KR" altLang="en-US" dirty="0"/>
              <a:t>을 이용하여 쇼핑몰의 데이터 </a:t>
            </a:r>
            <a:r>
              <a:rPr lang="ko-KR" altLang="en-US" dirty="0" err="1"/>
              <a:t>크롤링</a:t>
            </a:r>
            <a:r>
              <a:rPr lang="ko-KR" altLang="en-US" dirty="0"/>
              <a:t> 작성</a:t>
            </a:r>
            <a:endParaRPr lang="en-US" altLang="ko-KR" dirty="0"/>
          </a:p>
          <a:p>
            <a:pPr algn="just"/>
            <a:r>
              <a:rPr lang="en-US" altLang="ko-KR" dirty="0"/>
              <a:t>- DB</a:t>
            </a:r>
            <a:r>
              <a:rPr lang="ko-KR" altLang="en-US" dirty="0"/>
              <a:t>입력</a:t>
            </a:r>
            <a:endParaRPr lang="en-US" altLang="ko-KR" dirty="0"/>
          </a:p>
          <a:p>
            <a:pPr algn="just"/>
            <a:r>
              <a:rPr lang="en-US" altLang="ko-KR" dirty="0"/>
              <a:t>-</a:t>
            </a:r>
            <a:r>
              <a:rPr lang="ko-KR" altLang="en-US" dirty="0"/>
              <a:t>상품등록</a:t>
            </a:r>
            <a:r>
              <a:rPr lang="en-US" altLang="ko-KR" dirty="0"/>
              <a:t>, </a:t>
            </a:r>
            <a:r>
              <a:rPr lang="ko-KR" altLang="en-US" dirty="0"/>
              <a:t>수정의 파일 업로드를 위한     </a:t>
            </a:r>
            <a:r>
              <a:rPr lang="en-US" altLang="ko-KR" dirty="0" err="1"/>
              <a:t>MultipartRequest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algn="just"/>
            <a:r>
              <a:rPr lang="en-US" altLang="ko-KR" dirty="0"/>
              <a:t>- DECODE(), DBMS_RANDOM.VALUE(),LPAD(),NVL </a:t>
            </a:r>
            <a:r>
              <a:rPr lang="ko-KR" altLang="en-US" dirty="0"/>
              <a:t>함수를 활용한 </a:t>
            </a:r>
            <a:r>
              <a:rPr lang="en-US" altLang="ko-KR" dirty="0"/>
              <a:t>SQL </a:t>
            </a:r>
            <a:r>
              <a:rPr lang="ko-KR" altLang="en-US" dirty="0"/>
              <a:t>작성</a:t>
            </a:r>
            <a:endParaRPr lang="en-US" altLang="ko-KR" dirty="0"/>
          </a:p>
          <a:p>
            <a:pPr algn="just"/>
            <a:r>
              <a:rPr lang="en-US" altLang="ko-KR" dirty="0"/>
              <a:t>- DAO </a:t>
            </a:r>
            <a:r>
              <a:rPr lang="ko-KR" altLang="en-US" dirty="0"/>
              <a:t>비즈니스 메서드</a:t>
            </a:r>
            <a:r>
              <a:rPr lang="en-US" altLang="ko-KR" dirty="0"/>
              <a:t>, </a:t>
            </a:r>
            <a:r>
              <a:rPr lang="ko-KR" altLang="en-US" dirty="0"/>
              <a:t>데이터베이스 </a:t>
            </a:r>
            <a:r>
              <a:rPr lang="en-US" altLang="ko-KR" dirty="0"/>
              <a:t>SQL </a:t>
            </a:r>
            <a:r>
              <a:rPr lang="ko-KR" altLang="en-US" dirty="0"/>
              <a:t>작성</a:t>
            </a:r>
          </a:p>
          <a:p>
            <a:pPr algn="just"/>
            <a:r>
              <a:rPr lang="ko-KR" altLang="en-US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2599DE-6BD6-4DFC-80DB-927431A49C4B}"/>
              </a:ext>
            </a:extLst>
          </p:cNvPr>
          <p:cNvSpPr txBox="1"/>
          <p:nvPr/>
        </p:nvSpPr>
        <p:spPr>
          <a:xfrm>
            <a:off x="6351898" y="163387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00B0F0"/>
                </a:solidFill>
              </a:rPr>
              <a:t>M</a:t>
            </a:r>
            <a:r>
              <a:rPr lang="en-US" altLang="ko-KR" sz="3600" b="1" dirty="0"/>
              <a:t> - </a:t>
            </a:r>
            <a:r>
              <a:rPr lang="ko-KR" altLang="en-US" sz="3600" b="1" dirty="0"/>
              <a:t>김종혁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7572EA4-C175-4288-B8F2-459F6ED88B72}"/>
              </a:ext>
            </a:extLst>
          </p:cNvPr>
          <p:cNvCxnSpPr>
            <a:cxnSpLocks/>
          </p:cNvCxnSpPr>
          <p:nvPr/>
        </p:nvCxnSpPr>
        <p:spPr>
          <a:xfrm>
            <a:off x="6406697" y="1383599"/>
            <a:ext cx="148855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B953DA8F-A9F4-4029-8650-2BFDE8906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56" y="1840063"/>
            <a:ext cx="5651844" cy="317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6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11733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역할분배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21025" y="202133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21B7AA-E91B-4BBF-883E-CD410876B42F}"/>
              </a:ext>
            </a:extLst>
          </p:cNvPr>
          <p:cNvSpPr txBox="1"/>
          <p:nvPr/>
        </p:nvSpPr>
        <p:spPr>
          <a:xfrm>
            <a:off x="6351898" y="2530473"/>
            <a:ext cx="52595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- </a:t>
            </a:r>
            <a:r>
              <a:rPr lang="ko-KR" altLang="en-US" dirty="0"/>
              <a:t>템플릿 선정 </a:t>
            </a:r>
            <a:r>
              <a:rPr lang="en-US" altLang="ko-KR" dirty="0"/>
              <a:t>(</a:t>
            </a:r>
            <a:r>
              <a:rPr lang="ko-KR" altLang="en-US" dirty="0"/>
              <a:t>레이아웃</a:t>
            </a:r>
            <a:r>
              <a:rPr lang="en-US" altLang="ko-KR" dirty="0"/>
              <a:t>)</a:t>
            </a:r>
          </a:p>
          <a:p>
            <a:pPr algn="just"/>
            <a:r>
              <a:rPr lang="en-US" altLang="ko-KR" dirty="0"/>
              <a:t>- Ajax, jQuery, json</a:t>
            </a:r>
            <a:r>
              <a:rPr lang="ko-KR" altLang="en-US" dirty="0"/>
              <a:t>을 이용한 회원가입 시 아이디 중복확인 구현</a:t>
            </a:r>
          </a:p>
          <a:p>
            <a:pPr algn="just"/>
            <a:r>
              <a:rPr lang="en-US" altLang="ko-KR" dirty="0"/>
              <a:t>- </a:t>
            </a:r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/>
              <a:t>게시글 삭제 시 </a:t>
            </a:r>
            <a:r>
              <a:rPr lang="en-US" altLang="ko-KR" dirty="0" err="1"/>
              <a:t>js</a:t>
            </a:r>
            <a:r>
              <a:rPr lang="ko-KR" altLang="en-US" dirty="0"/>
              <a:t>를 이용한 중복 확인 구현</a:t>
            </a:r>
            <a:endParaRPr lang="en-US" altLang="ko-KR" dirty="0"/>
          </a:p>
          <a:p>
            <a:pPr algn="just"/>
            <a:r>
              <a:rPr lang="en-US" altLang="ko-KR" dirty="0"/>
              <a:t>- </a:t>
            </a:r>
            <a:r>
              <a:rPr lang="ko-KR" altLang="en-US" dirty="0"/>
              <a:t>공지사항 수정</a:t>
            </a:r>
            <a:r>
              <a:rPr lang="en-US" altLang="ko-KR" dirty="0"/>
              <a:t>,</a:t>
            </a:r>
            <a:r>
              <a:rPr lang="ko-KR" altLang="en-US" dirty="0"/>
              <a:t>삭제 </a:t>
            </a:r>
            <a:r>
              <a:rPr lang="en-US" altLang="ko-KR" dirty="0"/>
              <a:t>View</a:t>
            </a:r>
            <a:r>
              <a:rPr lang="ko-KR" altLang="en-US" dirty="0"/>
              <a:t>구현</a:t>
            </a:r>
            <a:endParaRPr lang="en-US" altLang="ko-KR" dirty="0"/>
          </a:p>
          <a:p>
            <a:pPr algn="just"/>
            <a:r>
              <a:rPr lang="en-US" altLang="ko-KR" dirty="0"/>
              <a:t>- View</a:t>
            </a:r>
            <a:r>
              <a:rPr lang="ko-KR" altLang="en-US" dirty="0"/>
              <a:t>파트 총괄</a:t>
            </a:r>
            <a:endParaRPr lang="en-US" altLang="ko-KR" dirty="0"/>
          </a:p>
          <a:p>
            <a:pPr algn="just"/>
            <a:r>
              <a:rPr lang="en-US" altLang="ko-KR" dirty="0"/>
              <a:t>- </a:t>
            </a:r>
            <a:r>
              <a:rPr lang="ko-KR" altLang="en-US" dirty="0"/>
              <a:t>회의 서기</a:t>
            </a:r>
            <a:endParaRPr lang="en-US" altLang="ko-KR" dirty="0"/>
          </a:p>
          <a:p>
            <a:pPr marL="285750" indent="-285750" algn="just">
              <a:buFontTx/>
              <a:buChar char="-"/>
            </a:pPr>
            <a:endParaRPr lang="en-US" altLang="ko-KR" dirty="0"/>
          </a:p>
          <a:p>
            <a:pPr marL="285750" indent="-285750" algn="just">
              <a:buFontTx/>
              <a:buChar char="-"/>
            </a:pP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2599DE-6BD6-4DFC-80DB-927431A49C4B}"/>
              </a:ext>
            </a:extLst>
          </p:cNvPr>
          <p:cNvSpPr txBox="1"/>
          <p:nvPr/>
        </p:nvSpPr>
        <p:spPr>
          <a:xfrm>
            <a:off x="6351898" y="1633871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</a:rPr>
              <a:t>V</a:t>
            </a:r>
            <a:r>
              <a:rPr lang="en-US" altLang="ko-KR" sz="3600" b="1" dirty="0"/>
              <a:t> - </a:t>
            </a:r>
            <a:r>
              <a:rPr lang="ko-KR" altLang="en-US" sz="3600" b="1" dirty="0" err="1"/>
              <a:t>김정문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7572EA4-C175-4288-B8F2-459F6ED88B72}"/>
              </a:ext>
            </a:extLst>
          </p:cNvPr>
          <p:cNvCxnSpPr>
            <a:cxnSpLocks/>
          </p:cNvCxnSpPr>
          <p:nvPr/>
        </p:nvCxnSpPr>
        <p:spPr>
          <a:xfrm>
            <a:off x="6406697" y="1383599"/>
            <a:ext cx="148855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030E4B7C-B5D2-494E-B1DF-343C9BC174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83" y="1950363"/>
            <a:ext cx="5259505" cy="295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85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11733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역할분배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21025" y="202133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21B7AA-E91B-4BBF-883E-CD410876B42F}"/>
              </a:ext>
            </a:extLst>
          </p:cNvPr>
          <p:cNvSpPr txBox="1"/>
          <p:nvPr/>
        </p:nvSpPr>
        <p:spPr>
          <a:xfrm>
            <a:off x="6351898" y="2530473"/>
            <a:ext cx="52595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- </a:t>
            </a:r>
            <a:r>
              <a:rPr lang="ko-KR" altLang="en-US" dirty="0"/>
              <a:t>템플릿 선정 </a:t>
            </a:r>
            <a:r>
              <a:rPr lang="en-US" altLang="ko-KR" dirty="0"/>
              <a:t>(</a:t>
            </a:r>
            <a:r>
              <a:rPr lang="ko-KR" altLang="en-US" dirty="0"/>
              <a:t>레이아웃</a:t>
            </a:r>
            <a:r>
              <a:rPr lang="en-US" altLang="ko-KR" dirty="0"/>
              <a:t>)</a:t>
            </a:r>
          </a:p>
          <a:p>
            <a:pPr algn="just"/>
            <a:r>
              <a:rPr lang="en-US" altLang="ko-KR" dirty="0"/>
              <a:t>- Ajax, jQuery, json</a:t>
            </a:r>
            <a:r>
              <a:rPr lang="ko-KR" altLang="en-US" dirty="0"/>
              <a:t>을 이용한 회원가입 시 아이디 중복확인 구현</a:t>
            </a:r>
          </a:p>
          <a:p>
            <a:pPr algn="just"/>
            <a:r>
              <a:rPr lang="en-US" altLang="ko-KR" dirty="0"/>
              <a:t>- </a:t>
            </a:r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/>
              <a:t>게시글 삭제 시 </a:t>
            </a:r>
            <a:r>
              <a:rPr lang="en-US" altLang="ko-KR" dirty="0" err="1"/>
              <a:t>js</a:t>
            </a:r>
            <a:r>
              <a:rPr lang="ko-KR" altLang="en-US" dirty="0"/>
              <a:t>를 이용한 중복 확인 구현</a:t>
            </a:r>
            <a:endParaRPr lang="en-US" altLang="ko-KR" dirty="0"/>
          </a:p>
          <a:p>
            <a:pPr algn="just"/>
            <a:r>
              <a:rPr lang="en-US" altLang="ko-KR" dirty="0"/>
              <a:t>- </a:t>
            </a:r>
            <a:r>
              <a:rPr lang="ko-KR" altLang="en-US" dirty="0"/>
              <a:t>디자인</a:t>
            </a:r>
            <a:r>
              <a:rPr lang="en-US" altLang="ko-KR" dirty="0"/>
              <a:t>(</a:t>
            </a:r>
            <a:r>
              <a:rPr lang="en-US" altLang="ko-KR" dirty="0" err="1"/>
              <a:t>css</a:t>
            </a:r>
            <a:r>
              <a:rPr lang="en-US" altLang="ko-KR" dirty="0"/>
              <a:t>) </a:t>
            </a:r>
            <a:r>
              <a:rPr lang="ko-KR" altLang="en-US" dirty="0"/>
              <a:t>오류수정</a:t>
            </a:r>
            <a:endParaRPr lang="en-US" altLang="ko-KR" dirty="0"/>
          </a:p>
          <a:p>
            <a:pPr algn="just"/>
            <a:r>
              <a:rPr lang="en-US" altLang="ko-KR" dirty="0"/>
              <a:t> - ppt</a:t>
            </a:r>
            <a:r>
              <a:rPr lang="ko-KR" altLang="en-US" dirty="0"/>
              <a:t>제작</a:t>
            </a:r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2599DE-6BD6-4DFC-80DB-927431A49C4B}"/>
              </a:ext>
            </a:extLst>
          </p:cNvPr>
          <p:cNvSpPr txBox="1"/>
          <p:nvPr/>
        </p:nvSpPr>
        <p:spPr>
          <a:xfrm>
            <a:off x="6351898" y="1633871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</a:rPr>
              <a:t>V</a:t>
            </a:r>
            <a:r>
              <a:rPr lang="en-US" altLang="ko-KR" sz="3600" b="1" dirty="0"/>
              <a:t> - </a:t>
            </a:r>
            <a:r>
              <a:rPr lang="ko-KR" altLang="en-US" sz="3600" b="1" dirty="0"/>
              <a:t>이상헌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7572EA4-C175-4288-B8F2-459F6ED88B72}"/>
              </a:ext>
            </a:extLst>
          </p:cNvPr>
          <p:cNvCxnSpPr>
            <a:cxnSpLocks/>
          </p:cNvCxnSpPr>
          <p:nvPr/>
        </p:nvCxnSpPr>
        <p:spPr>
          <a:xfrm>
            <a:off x="6406697" y="1383599"/>
            <a:ext cx="148855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E566F24-9B5D-4EE2-85B7-87A1167F9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83" y="1949609"/>
            <a:ext cx="5262190" cy="295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82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Coral_2019">
      <a:dk1>
        <a:sysClr val="windowText" lastClr="000000"/>
      </a:dk1>
      <a:lt1>
        <a:sysClr val="window" lastClr="FFFFFF"/>
      </a:lt1>
      <a:dk2>
        <a:srgbClr val="D0CECE"/>
      </a:dk2>
      <a:lt2>
        <a:srgbClr val="FFFFFF"/>
      </a:lt2>
      <a:accent1>
        <a:srgbClr val="F86F6C"/>
      </a:accent1>
      <a:accent2>
        <a:srgbClr val="E9D3C6"/>
      </a:accent2>
      <a:accent3>
        <a:srgbClr val="EAA65F"/>
      </a:accent3>
      <a:accent4>
        <a:srgbClr val="BBAB94"/>
      </a:accent4>
      <a:accent5>
        <a:srgbClr val="BEDAE5"/>
      </a:accent5>
      <a:accent6>
        <a:srgbClr val="688084"/>
      </a:accent6>
      <a:hlink>
        <a:srgbClr val="44546A"/>
      </a:hlink>
      <a:folHlink>
        <a:srgbClr val="44546A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2194</TotalTime>
  <Words>851</Words>
  <Application>Microsoft Office PowerPoint</Application>
  <PresentationFormat>와이드스크린</PresentationFormat>
  <Paragraphs>192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8" baseType="lpstr">
      <vt:lpstr>맑은 고딕</vt:lpstr>
      <vt:lpstr>스웨거 TTF</vt:lpstr>
      <vt:lpstr>Arial</vt:lpstr>
      <vt:lpstr>Consolas</vt:lpstr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lee honey</cp:lastModifiedBy>
  <cp:revision>869</cp:revision>
  <dcterms:created xsi:type="dcterms:W3CDTF">2018-12-07T00:32:38Z</dcterms:created>
  <dcterms:modified xsi:type="dcterms:W3CDTF">2025-03-23T04:32:47Z</dcterms:modified>
</cp:coreProperties>
</file>